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309" r:id="rId3"/>
    <p:sldId id="320" r:id="rId4"/>
    <p:sldId id="259" r:id="rId5"/>
    <p:sldId id="313" r:id="rId6"/>
    <p:sldId id="319" r:id="rId7"/>
    <p:sldId id="279" r:id="rId8"/>
    <p:sldId id="314" r:id="rId9"/>
    <p:sldId id="262" r:id="rId10"/>
    <p:sldId id="280" r:id="rId11"/>
    <p:sldId id="261" r:id="rId12"/>
    <p:sldId id="291" r:id="rId13"/>
    <p:sldId id="283" r:id="rId14"/>
    <p:sldId id="269" r:id="rId15"/>
    <p:sldId id="303" r:id="rId16"/>
    <p:sldId id="304" r:id="rId17"/>
    <p:sldId id="312" r:id="rId18"/>
    <p:sldId id="281" r:id="rId19"/>
    <p:sldId id="271" r:id="rId20"/>
    <p:sldId id="272" r:id="rId21"/>
    <p:sldId id="301" r:id="rId22"/>
    <p:sldId id="305" r:id="rId23"/>
    <p:sldId id="308" r:id="rId24"/>
    <p:sldId id="310" r:id="rId25"/>
    <p:sldId id="274" r:id="rId26"/>
    <p:sldId id="276" r:id="rId27"/>
    <p:sldId id="277" r:id="rId28"/>
    <p:sldId id="284" r:id="rId29"/>
    <p:sldId id="286" r:id="rId30"/>
    <p:sldId id="288" r:id="rId31"/>
    <p:sldId id="289" r:id="rId32"/>
    <p:sldId id="292" r:id="rId33"/>
    <p:sldId id="295" r:id="rId34"/>
    <p:sldId id="294" r:id="rId35"/>
    <p:sldId id="322" r:id="rId36"/>
    <p:sldId id="321" r:id="rId37"/>
    <p:sldId id="296" r:id="rId38"/>
    <p:sldId id="29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4844D9-6DF2-4EAD-90B8-80284650DB8F}" v="12" dt="2026-04-10T14:53:54.1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8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 Buckley" userId="5d517ae47021c776" providerId="LiveId" clId="{7ACBB4A1-3643-47CC-B71A-113FD22A07B6}"/>
    <pc:docChg chg="undo custSel addSld delSld modSld">
      <pc:chgData name="Gill Buckley" userId="5d517ae47021c776" providerId="LiveId" clId="{7ACBB4A1-3643-47CC-B71A-113FD22A07B6}" dt="2026-04-10T14:57:00.656" v="891" actId="26606"/>
      <pc:docMkLst>
        <pc:docMk/>
      </pc:docMkLst>
      <pc:sldChg chg="del">
        <pc:chgData name="Gill Buckley" userId="5d517ae47021c776" providerId="LiveId" clId="{7ACBB4A1-3643-47CC-B71A-113FD22A07B6}" dt="2026-04-10T13:59:54.954" v="753" actId="2696"/>
        <pc:sldMkLst>
          <pc:docMk/>
          <pc:sldMk cId="3028562907" sldId="256"/>
        </pc:sldMkLst>
      </pc:sldChg>
      <pc:sldChg chg="addSp delSp modSp mod">
        <pc:chgData name="Gill Buckley" userId="5d517ae47021c776" providerId="LiveId" clId="{7ACBB4A1-3643-47CC-B71A-113FD22A07B6}" dt="2026-04-09T13:26:13.195" v="526" actId="26606"/>
        <pc:sldMkLst>
          <pc:docMk/>
          <pc:sldMk cId="2360930917" sldId="259"/>
        </pc:sldMkLst>
        <pc:spChg chg="mod">
          <ac:chgData name="Gill Buckley" userId="5d517ae47021c776" providerId="LiveId" clId="{7ACBB4A1-3643-47CC-B71A-113FD22A07B6}" dt="2026-04-09T13:26:13.195" v="526" actId="26606"/>
          <ac:spMkLst>
            <pc:docMk/>
            <pc:sldMk cId="2360930917" sldId="259"/>
            <ac:spMk id="2" creationId="{2DD9CDC6-25C8-45B3-F66F-70D441172336}"/>
          </ac:spMkLst>
        </pc:spChg>
        <pc:spChg chg="add">
          <ac:chgData name="Gill Buckley" userId="5d517ae47021c776" providerId="LiveId" clId="{7ACBB4A1-3643-47CC-B71A-113FD22A07B6}" dt="2026-04-09T13:26:13.195" v="526" actId="26606"/>
          <ac:spMkLst>
            <pc:docMk/>
            <pc:sldMk cId="2360930917" sldId="259"/>
            <ac:spMk id="15" creationId="{A8384FB5-9ADC-4DDC-881B-597D56F5B15D}"/>
          </ac:spMkLst>
        </pc:spChg>
        <pc:spChg chg="add">
          <ac:chgData name="Gill Buckley" userId="5d517ae47021c776" providerId="LiveId" clId="{7ACBB4A1-3643-47CC-B71A-113FD22A07B6}" dt="2026-04-09T13:26:13.195" v="526" actId="26606"/>
          <ac:spMkLst>
            <pc:docMk/>
            <pc:sldMk cId="2360930917" sldId="259"/>
            <ac:spMk id="17" creationId="{91E5A9A7-95C6-4F4F-B00E-C82E07FE62EF}"/>
          </ac:spMkLst>
        </pc:spChg>
        <pc:spChg chg="add">
          <ac:chgData name="Gill Buckley" userId="5d517ae47021c776" providerId="LiveId" clId="{7ACBB4A1-3643-47CC-B71A-113FD22A07B6}" dt="2026-04-09T13:26:13.195" v="526" actId="26606"/>
          <ac:spMkLst>
            <pc:docMk/>
            <pc:sldMk cId="2360930917" sldId="259"/>
            <ac:spMk id="19" creationId="{D07DD2DE-F619-49DD-B5E7-03A290FF4ED1}"/>
          </ac:spMkLst>
        </pc:spChg>
        <pc:spChg chg="add">
          <ac:chgData name="Gill Buckley" userId="5d517ae47021c776" providerId="LiveId" clId="{7ACBB4A1-3643-47CC-B71A-113FD22A07B6}" dt="2026-04-09T13:26:13.195" v="526" actId="26606"/>
          <ac:spMkLst>
            <pc:docMk/>
            <pc:sldMk cId="2360930917" sldId="259"/>
            <ac:spMk id="21" creationId="{85149191-5F60-4A28-AAFF-039F96B0F3EC}"/>
          </ac:spMkLst>
        </pc:spChg>
        <pc:spChg chg="add">
          <ac:chgData name="Gill Buckley" userId="5d517ae47021c776" providerId="LiveId" clId="{7ACBB4A1-3643-47CC-B71A-113FD22A07B6}" dt="2026-04-09T13:26:13.195" v="526" actId="26606"/>
          <ac:spMkLst>
            <pc:docMk/>
            <pc:sldMk cId="2360930917" sldId="259"/>
            <ac:spMk id="23" creationId="{F8260ED5-17F7-4158-B241-D51DD4CF1B7E}"/>
          </ac:spMkLst>
        </pc:spChg>
        <pc:picChg chg="mod">
          <ac:chgData name="Gill Buckley" userId="5d517ae47021c776" providerId="LiveId" clId="{7ACBB4A1-3643-47CC-B71A-113FD22A07B6}" dt="2026-04-09T13:26:13.195" v="526" actId="26606"/>
          <ac:picMkLst>
            <pc:docMk/>
            <pc:sldMk cId="2360930917" sldId="259"/>
            <ac:picMk id="5" creationId="{FA8C4105-6FE3-D21D-D53F-EE763A53B3FC}"/>
          </ac:picMkLst>
        </pc:picChg>
        <pc:cxnChg chg="del">
          <ac:chgData name="Gill Buckley" userId="5d517ae47021c776" providerId="LiveId" clId="{7ACBB4A1-3643-47CC-B71A-113FD22A07B6}" dt="2026-04-09T13:26:13.195" v="526" actId="26606"/>
          <ac:cxnSpMkLst>
            <pc:docMk/>
            <pc:sldMk cId="2360930917" sldId="259"/>
            <ac:cxnSpMk id="10" creationId="{33193FD5-6A49-7562-EA76-F15D42E15804}"/>
          </ac:cxnSpMkLst>
        </pc:cxnChg>
      </pc:sldChg>
      <pc:sldChg chg="modSp mod">
        <pc:chgData name="Gill Buckley" userId="5d517ae47021c776" providerId="LiveId" clId="{7ACBB4A1-3643-47CC-B71A-113FD22A07B6}" dt="2026-04-10T13:52:53.182" v="623" actId="20577"/>
        <pc:sldMkLst>
          <pc:docMk/>
          <pc:sldMk cId="848344451" sldId="262"/>
        </pc:sldMkLst>
        <pc:spChg chg="mod">
          <ac:chgData name="Gill Buckley" userId="5d517ae47021c776" providerId="LiveId" clId="{7ACBB4A1-3643-47CC-B71A-113FD22A07B6}" dt="2026-04-10T13:52:53.182" v="623" actId="20577"/>
          <ac:spMkLst>
            <pc:docMk/>
            <pc:sldMk cId="848344451" sldId="262"/>
            <ac:spMk id="2" creationId="{16338C86-ACE7-9681-E836-DBF60D0DFC63}"/>
          </ac:spMkLst>
        </pc:spChg>
      </pc:sldChg>
      <pc:sldChg chg="addSp delSp modSp del mod">
        <pc:chgData name="Gill Buckley" userId="5d517ae47021c776" providerId="LiveId" clId="{7ACBB4A1-3643-47CC-B71A-113FD22A07B6}" dt="2026-04-10T14:35:42.664" v="784" actId="2696"/>
        <pc:sldMkLst>
          <pc:docMk/>
          <pc:sldMk cId="3346482580" sldId="263"/>
        </pc:sldMkLst>
        <pc:spChg chg="del">
          <ac:chgData name="Gill Buckley" userId="5d517ae47021c776" providerId="LiveId" clId="{7ACBB4A1-3643-47CC-B71A-113FD22A07B6}" dt="2026-04-10T14:34:50.193" v="769" actId="26606"/>
          <ac:spMkLst>
            <pc:docMk/>
            <pc:sldMk cId="3346482580" sldId="263"/>
            <ac:spMk id="8" creationId="{216BB327-7AA9-4EC5-815F-9D8E6BC53E34}"/>
          </ac:spMkLst>
        </pc:spChg>
        <pc:spChg chg="add">
          <ac:chgData name="Gill Buckley" userId="5d517ae47021c776" providerId="LiveId" clId="{7ACBB4A1-3643-47CC-B71A-113FD22A07B6}" dt="2026-04-10T14:34:50.193" v="769" actId="26606"/>
          <ac:spMkLst>
            <pc:docMk/>
            <pc:sldMk cId="3346482580" sldId="263"/>
            <ac:spMk id="13" creationId="{3B5F8FB9-93B9-4832-A062-85E1B6A5AFA4}"/>
          </ac:spMkLst>
        </pc:spChg>
        <pc:spChg chg="add">
          <ac:chgData name="Gill Buckley" userId="5d517ae47021c776" providerId="LiveId" clId="{7ACBB4A1-3643-47CC-B71A-113FD22A07B6}" dt="2026-04-10T14:34:50.193" v="769" actId="26606"/>
          <ac:spMkLst>
            <pc:docMk/>
            <pc:sldMk cId="3346482580" sldId="263"/>
            <ac:spMk id="15" creationId="{F37E8EB2-7BE0-4F3D-921C-F4E9C2C14929}"/>
          </ac:spMkLst>
        </pc:spChg>
        <pc:spChg chg="add">
          <ac:chgData name="Gill Buckley" userId="5d517ae47021c776" providerId="LiveId" clId="{7ACBB4A1-3643-47CC-B71A-113FD22A07B6}" dt="2026-04-10T14:34:50.193" v="769" actId="26606"/>
          <ac:spMkLst>
            <pc:docMk/>
            <pc:sldMk cId="3346482580" sldId="263"/>
            <ac:spMk id="17" creationId="{E77AE46B-A945-4A7E-9911-903176079DD0}"/>
          </ac:spMkLst>
        </pc:spChg>
        <pc:picChg chg="mod">
          <ac:chgData name="Gill Buckley" userId="5d517ae47021c776" providerId="LiveId" clId="{7ACBB4A1-3643-47CC-B71A-113FD22A07B6}" dt="2026-04-10T14:34:50.193" v="769" actId="26606"/>
          <ac:picMkLst>
            <pc:docMk/>
            <pc:sldMk cId="3346482580" sldId="263"/>
            <ac:picMk id="3" creationId="{18CEE54A-18BA-CA17-196A-A16A35B434C2}"/>
          </ac:picMkLst>
        </pc:picChg>
      </pc:sldChg>
      <pc:sldChg chg="del">
        <pc:chgData name="Gill Buckley" userId="5d517ae47021c776" providerId="LiveId" clId="{7ACBB4A1-3643-47CC-B71A-113FD22A07B6}" dt="2026-04-10T13:53:27.851" v="624" actId="2696"/>
        <pc:sldMkLst>
          <pc:docMk/>
          <pc:sldMk cId="375845981" sldId="270"/>
        </pc:sldMkLst>
      </pc:sldChg>
      <pc:sldChg chg="addSp delSp modSp mod setBg">
        <pc:chgData name="Gill Buckley" userId="5d517ae47021c776" providerId="LiveId" clId="{7ACBB4A1-3643-47CC-B71A-113FD22A07B6}" dt="2026-04-10T13:56:26.696" v="707" actId="26606"/>
        <pc:sldMkLst>
          <pc:docMk/>
          <pc:sldMk cId="2693269846" sldId="274"/>
        </pc:sldMkLst>
        <pc:spChg chg="del mod">
          <ac:chgData name="Gill Buckley" userId="5d517ae47021c776" providerId="LiveId" clId="{7ACBB4A1-3643-47CC-B71A-113FD22A07B6}" dt="2026-04-10T13:56:26.696" v="707" actId="26606"/>
          <ac:spMkLst>
            <pc:docMk/>
            <pc:sldMk cId="2693269846" sldId="274"/>
            <ac:spMk id="2" creationId="{A7EC466C-D109-F4AE-298F-CA22238E10EC}"/>
          </ac:spMkLst>
        </pc:spChg>
        <pc:spChg chg="add">
          <ac:chgData name="Gill Buckley" userId="5d517ae47021c776" providerId="LiveId" clId="{7ACBB4A1-3643-47CC-B71A-113FD22A07B6}" dt="2026-04-10T13:56:26.696" v="707" actId="26606"/>
          <ac:spMkLst>
            <pc:docMk/>
            <pc:sldMk cId="2693269846" sldId="274"/>
            <ac:spMk id="10" creationId="{42A4FC2C-047E-45A5-965D-8E1E3BF09BC6}"/>
          </ac:spMkLst>
        </pc:spChg>
        <pc:picChg chg="mod">
          <ac:chgData name="Gill Buckley" userId="5d517ae47021c776" providerId="LiveId" clId="{7ACBB4A1-3643-47CC-B71A-113FD22A07B6}" dt="2026-04-10T13:56:26.696" v="707" actId="26606"/>
          <ac:picMkLst>
            <pc:docMk/>
            <pc:sldMk cId="2693269846" sldId="274"/>
            <ac:picMk id="5" creationId="{01BCF6AB-D7A4-9AD3-FC7A-7A3A9AA12A9B}"/>
          </ac:picMkLst>
        </pc:picChg>
      </pc:sldChg>
      <pc:sldChg chg="del">
        <pc:chgData name="Gill Buckley" userId="5d517ae47021c776" providerId="LiveId" clId="{7ACBB4A1-3643-47CC-B71A-113FD22A07B6}" dt="2026-04-10T13:56:07.795" v="705" actId="2696"/>
        <pc:sldMkLst>
          <pc:docMk/>
          <pc:sldMk cId="2736012280" sldId="275"/>
        </pc:sldMkLst>
      </pc:sldChg>
      <pc:sldChg chg="addSp delSp modSp mod">
        <pc:chgData name="Gill Buckley" userId="5d517ae47021c776" providerId="LiveId" clId="{7ACBB4A1-3643-47CC-B71A-113FD22A07B6}" dt="2026-04-10T14:02:07.501" v="760" actId="26606"/>
        <pc:sldMkLst>
          <pc:docMk/>
          <pc:sldMk cId="439795494" sldId="276"/>
        </pc:sldMkLst>
        <pc:spChg chg="mod">
          <ac:chgData name="Gill Buckley" userId="5d517ae47021c776" providerId="LiveId" clId="{7ACBB4A1-3643-47CC-B71A-113FD22A07B6}" dt="2026-04-10T14:02:07.501" v="760" actId="26606"/>
          <ac:spMkLst>
            <pc:docMk/>
            <pc:sldMk cId="439795494" sldId="276"/>
            <ac:spMk id="2" creationId="{738D366D-DEC2-73A6-4746-AFAB95E7B206}"/>
          </ac:spMkLst>
        </pc:spChg>
        <pc:spChg chg="del">
          <ac:chgData name="Gill Buckley" userId="5d517ae47021c776" providerId="LiveId" clId="{7ACBB4A1-3643-47CC-B71A-113FD22A07B6}" dt="2026-04-10T14:02:07.501" v="760" actId="26606"/>
          <ac:spMkLst>
            <pc:docMk/>
            <pc:sldMk cId="439795494" sldId="276"/>
            <ac:spMk id="9" creationId="{7F71166C-7761-4CEA-5920-2C191CE1316E}"/>
          </ac:spMkLst>
        </pc:spChg>
        <pc:spChg chg="add">
          <ac:chgData name="Gill Buckley" userId="5d517ae47021c776" providerId="LiveId" clId="{7ACBB4A1-3643-47CC-B71A-113FD22A07B6}" dt="2026-04-10T14:02:07.501" v="760" actId="26606"/>
          <ac:spMkLst>
            <pc:docMk/>
            <pc:sldMk cId="439795494" sldId="276"/>
            <ac:spMk id="17" creationId="{9B7AD9F6-8CE7-4299-8FC6-328F4DCD3FF9}"/>
          </ac:spMkLst>
        </pc:spChg>
        <pc:spChg chg="add">
          <ac:chgData name="Gill Buckley" userId="5d517ae47021c776" providerId="LiveId" clId="{7ACBB4A1-3643-47CC-B71A-113FD22A07B6}" dt="2026-04-10T14:02:07.501" v="760" actId="26606"/>
          <ac:spMkLst>
            <pc:docMk/>
            <pc:sldMk cId="439795494" sldId="276"/>
            <ac:spMk id="19" creationId="{F49775AF-8896-43EE-92C6-83497D6DC56F}"/>
          </ac:spMkLst>
        </pc:spChg>
        <pc:picChg chg="mod">
          <ac:chgData name="Gill Buckley" userId="5d517ae47021c776" providerId="LiveId" clId="{7ACBB4A1-3643-47CC-B71A-113FD22A07B6}" dt="2026-04-10T14:02:07.501" v="760" actId="26606"/>
          <ac:picMkLst>
            <pc:docMk/>
            <pc:sldMk cId="439795494" sldId="276"/>
            <ac:picMk id="5" creationId="{A30DE005-6E13-FC45-A11D-773FED2A3367}"/>
          </ac:picMkLst>
        </pc:picChg>
        <pc:cxnChg chg="del">
          <ac:chgData name="Gill Buckley" userId="5d517ae47021c776" providerId="LiveId" clId="{7ACBB4A1-3643-47CC-B71A-113FD22A07B6}" dt="2026-04-10T14:02:07.501" v="760" actId="26606"/>
          <ac:cxnSpMkLst>
            <pc:docMk/>
            <pc:sldMk cId="439795494" sldId="276"/>
            <ac:cxnSpMk id="12" creationId="{1503BFE4-729B-D9D0-C17B-501E6AF1127A}"/>
          </ac:cxnSpMkLst>
        </pc:cxnChg>
      </pc:sldChg>
      <pc:sldChg chg="addSp delSp modSp mod setBg">
        <pc:chgData name="Gill Buckley" userId="5d517ae47021c776" providerId="LiveId" clId="{7ACBB4A1-3643-47CC-B71A-113FD22A07B6}" dt="2026-04-10T14:02:22.213" v="763" actId="26606"/>
        <pc:sldMkLst>
          <pc:docMk/>
          <pc:sldMk cId="3335710252" sldId="277"/>
        </pc:sldMkLst>
        <pc:spChg chg="mod">
          <ac:chgData name="Gill Buckley" userId="5d517ae47021c776" providerId="LiveId" clId="{7ACBB4A1-3643-47CC-B71A-113FD22A07B6}" dt="2026-04-10T14:02:22.213" v="763" actId="26606"/>
          <ac:spMkLst>
            <pc:docMk/>
            <pc:sldMk cId="3335710252" sldId="277"/>
            <ac:spMk id="2" creationId="{C8AD2031-0C5B-4834-FB60-D70DC59257B7}"/>
          </ac:spMkLst>
        </pc:spChg>
        <pc:spChg chg="add del">
          <ac:chgData name="Gill Buckley" userId="5d517ae47021c776" providerId="LiveId" clId="{7ACBB4A1-3643-47CC-B71A-113FD22A07B6}" dt="2026-04-10T14:02:22.213" v="763" actId="26606"/>
          <ac:spMkLst>
            <pc:docMk/>
            <pc:sldMk cId="3335710252" sldId="277"/>
            <ac:spMk id="9" creationId="{840F1990-C889-7007-6E0F-24A07CB666B2}"/>
          </ac:spMkLst>
        </pc:spChg>
        <pc:spChg chg="add del">
          <ac:chgData name="Gill Buckley" userId="5d517ae47021c776" providerId="LiveId" clId="{7ACBB4A1-3643-47CC-B71A-113FD22A07B6}" dt="2026-04-10T14:02:22.213" v="763" actId="26606"/>
          <ac:spMkLst>
            <pc:docMk/>
            <pc:sldMk cId="3335710252" sldId="277"/>
            <ac:spMk id="12" creationId="{327D73B4-9F5C-4A64-A179-51B9500CB8B5}"/>
          </ac:spMkLst>
        </pc:spChg>
        <pc:spChg chg="add del">
          <ac:chgData name="Gill Buckley" userId="5d517ae47021c776" providerId="LiveId" clId="{7ACBB4A1-3643-47CC-B71A-113FD22A07B6}" dt="2026-04-10T14:02:22.213" v="763" actId="26606"/>
          <ac:spMkLst>
            <pc:docMk/>
            <pc:sldMk cId="3335710252" sldId="277"/>
            <ac:spMk id="14" creationId="{C1F06963-6374-4B48-844F-071A9BAAAE02}"/>
          </ac:spMkLst>
        </pc:spChg>
        <pc:spChg chg="add del">
          <ac:chgData name="Gill Buckley" userId="5d517ae47021c776" providerId="LiveId" clId="{7ACBB4A1-3643-47CC-B71A-113FD22A07B6}" dt="2026-04-10T14:02:22.213" v="763" actId="26606"/>
          <ac:spMkLst>
            <pc:docMk/>
            <pc:sldMk cId="3335710252" sldId="277"/>
            <ac:spMk id="16" creationId="{6CB927A4-E432-4310-9CD5-E89FF5063179}"/>
          </ac:spMkLst>
        </pc:spChg>
        <pc:spChg chg="add del">
          <ac:chgData name="Gill Buckley" userId="5d517ae47021c776" providerId="LiveId" clId="{7ACBB4A1-3643-47CC-B71A-113FD22A07B6}" dt="2026-04-10T14:02:22.213" v="763" actId="26606"/>
          <ac:spMkLst>
            <pc:docMk/>
            <pc:sldMk cId="3335710252" sldId="277"/>
            <ac:spMk id="18" creationId="{1453BF6C-B012-48B7-B4E8-6D7AC7C27D02}"/>
          </ac:spMkLst>
        </pc:spChg>
        <pc:spChg chg="add del">
          <ac:chgData name="Gill Buckley" userId="5d517ae47021c776" providerId="LiveId" clId="{7ACBB4A1-3643-47CC-B71A-113FD22A07B6}" dt="2026-04-10T14:02:22.213" v="763" actId="26606"/>
          <ac:spMkLst>
            <pc:docMk/>
            <pc:sldMk cId="3335710252" sldId="277"/>
            <ac:spMk id="20" creationId="{E3020543-B24B-4EC4-8FFC-8DD88EEA91A8}"/>
          </ac:spMkLst>
        </pc:spChg>
        <pc:spChg chg="add del">
          <ac:chgData name="Gill Buckley" userId="5d517ae47021c776" providerId="LiveId" clId="{7ACBB4A1-3643-47CC-B71A-113FD22A07B6}" dt="2026-04-10T14:02:22.197" v="762" actId="26606"/>
          <ac:spMkLst>
            <pc:docMk/>
            <pc:sldMk cId="3335710252" sldId="277"/>
            <ac:spMk id="27" creationId="{9B7AD9F6-8CE7-4299-8FC6-328F4DCD3FF9}"/>
          </ac:spMkLst>
        </pc:spChg>
        <pc:spChg chg="add del">
          <ac:chgData name="Gill Buckley" userId="5d517ae47021c776" providerId="LiveId" clId="{7ACBB4A1-3643-47CC-B71A-113FD22A07B6}" dt="2026-04-10T14:02:22.197" v="762" actId="26606"/>
          <ac:spMkLst>
            <pc:docMk/>
            <pc:sldMk cId="3335710252" sldId="277"/>
            <ac:spMk id="29" creationId="{F49775AF-8896-43EE-92C6-83497D6DC56F}"/>
          </ac:spMkLst>
        </pc:spChg>
        <pc:spChg chg="add">
          <ac:chgData name="Gill Buckley" userId="5d517ae47021c776" providerId="LiveId" clId="{7ACBB4A1-3643-47CC-B71A-113FD22A07B6}" dt="2026-04-10T14:02:22.213" v="763" actId="26606"/>
          <ac:spMkLst>
            <pc:docMk/>
            <pc:sldMk cId="3335710252" sldId="277"/>
            <ac:spMk id="32" creationId="{91DC6ABD-215C-4EA8-A483-CEF5B99AB385}"/>
          </ac:spMkLst>
        </pc:spChg>
        <pc:spChg chg="add">
          <ac:chgData name="Gill Buckley" userId="5d517ae47021c776" providerId="LiveId" clId="{7ACBB4A1-3643-47CC-B71A-113FD22A07B6}" dt="2026-04-10T14:02:22.213" v="763" actId="26606"/>
          <ac:spMkLst>
            <pc:docMk/>
            <pc:sldMk cId="3335710252" sldId="277"/>
            <ac:spMk id="33" creationId="{04357C93-F0CB-4A1C-8F77-4E9063789819}"/>
          </ac:spMkLst>
        </pc:spChg>
        <pc:picChg chg="mod">
          <ac:chgData name="Gill Buckley" userId="5d517ae47021c776" providerId="LiveId" clId="{7ACBB4A1-3643-47CC-B71A-113FD22A07B6}" dt="2026-04-10T14:02:22.213" v="763" actId="26606"/>
          <ac:picMkLst>
            <pc:docMk/>
            <pc:sldMk cId="3335710252" sldId="277"/>
            <ac:picMk id="5" creationId="{88752D86-86F8-B9C3-C2C1-2951A6D57884}"/>
          </ac:picMkLst>
        </pc:picChg>
      </pc:sldChg>
      <pc:sldChg chg="addSp delSp modSp new mod setBg">
        <pc:chgData name="Gill Buckley" userId="5d517ae47021c776" providerId="LiveId" clId="{7ACBB4A1-3643-47CC-B71A-113FD22A07B6}" dt="2026-04-08T11:09:23.339" v="61" actId="26606"/>
        <pc:sldMkLst>
          <pc:docMk/>
          <pc:sldMk cId="1660669789" sldId="280"/>
        </pc:sldMkLst>
        <pc:spChg chg="mod">
          <ac:chgData name="Gill Buckley" userId="5d517ae47021c776" providerId="LiveId" clId="{7ACBB4A1-3643-47CC-B71A-113FD22A07B6}" dt="2026-04-08T11:09:23.339" v="61" actId="26606"/>
          <ac:spMkLst>
            <pc:docMk/>
            <pc:sldMk cId="1660669789" sldId="280"/>
            <ac:spMk id="2" creationId="{D893BBEE-95A3-5848-74A9-60425C1E3D4F}"/>
          </ac:spMkLst>
        </pc:spChg>
        <pc:spChg chg="add">
          <ac:chgData name="Gill Buckley" userId="5d517ae47021c776" providerId="LiveId" clId="{7ACBB4A1-3643-47CC-B71A-113FD22A07B6}" dt="2026-04-08T11:09:23.339" v="61" actId="26606"/>
          <ac:spMkLst>
            <pc:docMk/>
            <pc:sldMk cId="1660669789" sldId="280"/>
            <ac:spMk id="10" creationId="{36C4118A-B523-45D9-B427-8E05B2DEA65C}"/>
          </ac:spMkLst>
        </pc:spChg>
        <pc:picChg chg="add mod ord">
          <ac:chgData name="Gill Buckley" userId="5d517ae47021c776" providerId="LiveId" clId="{7ACBB4A1-3643-47CC-B71A-113FD22A07B6}" dt="2026-04-08T11:09:23.339" v="61" actId="26606"/>
          <ac:picMkLst>
            <pc:docMk/>
            <pc:sldMk cId="1660669789" sldId="280"/>
            <ac:picMk id="5" creationId="{60594AAC-2C95-3E33-74AF-EDA48202443A}"/>
          </ac:picMkLst>
        </pc:picChg>
      </pc:sldChg>
      <pc:sldChg chg="delSp add setBg delDesignElem">
        <pc:chgData name="Gill Buckley" userId="5d517ae47021c776" providerId="LiveId" clId="{7ACBB4A1-3643-47CC-B71A-113FD22A07B6}" dt="2026-04-08T11:09:59.745" v="64"/>
        <pc:sldMkLst>
          <pc:docMk/>
          <pc:sldMk cId="788852116" sldId="281"/>
        </pc:sldMkLst>
      </pc:sldChg>
      <pc:sldChg chg="addSp delSp modSp new mod setBg">
        <pc:chgData name="Gill Buckley" userId="5d517ae47021c776" providerId="LiveId" clId="{7ACBB4A1-3643-47CC-B71A-113FD22A07B6}" dt="2026-04-08T11:21:44.420" v="378" actId="20577"/>
        <pc:sldMkLst>
          <pc:docMk/>
          <pc:sldMk cId="2720496325" sldId="283"/>
        </pc:sldMkLst>
        <pc:spChg chg="mod">
          <ac:chgData name="Gill Buckley" userId="5d517ae47021c776" providerId="LiveId" clId="{7ACBB4A1-3643-47CC-B71A-113FD22A07B6}" dt="2026-04-08T11:21:44.420" v="378" actId="20577"/>
          <ac:spMkLst>
            <pc:docMk/>
            <pc:sldMk cId="2720496325" sldId="283"/>
            <ac:spMk id="2" creationId="{9F1AACE9-722A-B714-6B36-B5A533AD9F41}"/>
          </ac:spMkLst>
        </pc:spChg>
        <pc:spChg chg="add">
          <ac:chgData name="Gill Buckley" userId="5d517ae47021c776" providerId="LiveId" clId="{7ACBB4A1-3643-47CC-B71A-113FD22A07B6}" dt="2026-04-08T11:11:27.176" v="103" actId="26606"/>
          <ac:spMkLst>
            <pc:docMk/>
            <pc:sldMk cId="2720496325" sldId="283"/>
            <ac:spMk id="10" creationId="{3C54F4CE-85F0-46ED-80DA-9518C9251AD1}"/>
          </ac:spMkLst>
        </pc:spChg>
        <pc:spChg chg="add">
          <ac:chgData name="Gill Buckley" userId="5d517ae47021c776" providerId="LiveId" clId="{7ACBB4A1-3643-47CC-B71A-113FD22A07B6}" dt="2026-04-08T11:11:27.176" v="103" actId="26606"/>
          <ac:spMkLst>
            <pc:docMk/>
            <pc:sldMk cId="2720496325" sldId="283"/>
            <ac:spMk id="12" creationId="{DADD1FCA-8ACB-4958-81DD-4CDD6D3E1921}"/>
          </ac:spMkLst>
        </pc:spChg>
        <pc:picChg chg="add mod ord">
          <ac:chgData name="Gill Buckley" userId="5d517ae47021c776" providerId="LiveId" clId="{7ACBB4A1-3643-47CC-B71A-113FD22A07B6}" dt="2026-04-08T11:11:27.176" v="103" actId="26606"/>
          <ac:picMkLst>
            <pc:docMk/>
            <pc:sldMk cId="2720496325" sldId="283"/>
            <ac:picMk id="5" creationId="{E2F5CE6C-0920-886F-5E87-1DE7181E762C}"/>
          </ac:picMkLst>
        </pc:picChg>
      </pc:sldChg>
      <pc:sldChg chg="addSp delSp modSp new mod setBg">
        <pc:chgData name="Gill Buckley" userId="5d517ae47021c776" providerId="LiveId" clId="{7ACBB4A1-3643-47CC-B71A-113FD22A07B6}" dt="2026-04-10T13:57:19.446" v="723" actId="26606"/>
        <pc:sldMkLst>
          <pc:docMk/>
          <pc:sldMk cId="2264979054" sldId="284"/>
        </pc:sldMkLst>
        <pc:spChg chg="mod ord">
          <ac:chgData name="Gill Buckley" userId="5d517ae47021c776" providerId="LiveId" clId="{7ACBB4A1-3643-47CC-B71A-113FD22A07B6}" dt="2026-04-10T13:57:19.446" v="723" actId="26606"/>
          <ac:spMkLst>
            <pc:docMk/>
            <pc:sldMk cId="2264979054" sldId="284"/>
            <ac:spMk id="2" creationId="{ADD86CC6-6176-B173-C03B-1B7A5AA22EC5}"/>
          </ac:spMkLst>
        </pc:spChg>
        <pc:spChg chg="add">
          <ac:chgData name="Gill Buckley" userId="5d517ae47021c776" providerId="LiveId" clId="{7ACBB4A1-3643-47CC-B71A-113FD22A07B6}" dt="2026-04-10T13:57:19.446" v="723" actId="26606"/>
          <ac:spMkLst>
            <pc:docMk/>
            <pc:sldMk cId="2264979054" sldId="284"/>
            <ac:spMk id="10" creationId="{37C89E4B-3C9F-44B9-8B86-D9E3D112D8EC}"/>
          </ac:spMkLst>
        </pc:spChg>
        <pc:picChg chg="add mod ord">
          <ac:chgData name="Gill Buckley" userId="5d517ae47021c776" providerId="LiveId" clId="{7ACBB4A1-3643-47CC-B71A-113FD22A07B6}" dt="2026-04-10T13:57:19.446" v="723" actId="26606"/>
          <ac:picMkLst>
            <pc:docMk/>
            <pc:sldMk cId="2264979054" sldId="284"/>
            <ac:picMk id="5" creationId="{D58E8AE0-A1C2-7C81-3613-B87C7926D859}"/>
          </ac:picMkLst>
        </pc:picChg>
        <pc:cxnChg chg="add">
          <ac:chgData name="Gill Buckley" userId="5d517ae47021c776" providerId="LiveId" clId="{7ACBB4A1-3643-47CC-B71A-113FD22A07B6}" dt="2026-04-10T13:57:19.446" v="723" actId="26606"/>
          <ac:cxnSpMkLst>
            <pc:docMk/>
            <pc:sldMk cId="2264979054" sldId="284"/>
            <ac:cxnSpMk id="12" creationId="{AA2EAA10-076F-46BD-8F0F-B9A2FB77A85C}"/>
          </ac:cxnSpMkLst>
        </pc:cxnChg>
        <pc:cxnChg chg="add">
          <ac:chgData name="Gill Buckley" userId="5d517ae47021c776" providerId="LiveId" clId="{7ACBB4A1-3643-47CC-B71A-113FD22A07B6}" dt="2026-04-10T13:57:19.446" v="723" actId="26606"/>
          <ac:cxnSpMkLst>
            <pc:docMk/>
            <pc:sldMk cId="2264979054" sldId="284"/>
            <ac:cxnSpMk id="14" creationId="{D891E407-403B-4764-86C9-33A56D3BCAA3}"/>
          </ac:cxnSpMkLst>
        </pc:cxnChg>
      </pc:sldChg>
      <pc:sldChg chg="addSp delSp modSp new del mod">
        <pc:chgData name="Gill Buckley" userId="5d517ae47021c776" providerId="LiveId" clId="{7ACBB4A1-3643-47CC-B71A-113FD22A07B6}" dt="2026-04-10T13:57:25.913" v="724" actId="2696"/>
        <pc:sldMkLst>
          <pc:docMk/>
          <pc:sldMk cId="1281406198" sldId="285"/>
        </pc:sldMkLst>
      </pc:sldChg>
      <pc:sldChg chg="addSp delSp modSp new mod">
        <pc:chgData name="Gill Buckley" userId="5d517ae47021c776" providerId="LiveId" clId="{7ACBB4A1-3643-47CC-B71A-113FD22A07B6}" dt="2026-04-08T11:14:01.954" v="163" actId="122"/>
        <pc:sldMkLst>
          <pc:docMk/>
          <pc:sldMk cId="1533831514" sldId="286"/>
        </pc:sldMkLst>
        <pc:spChg chg="mod">
          <ac:chgData name="Gill Buckley" userId="5d517ae47021c776" providerId="LiveId" clId="{7ACBB4A1-3643-47CC-B71A-113FD22A07B6}" dt="2026-04-08T11:14:01.954" v="163" actId="122"/>
          <ac:spMkLst>
            <pc:docMk/>
            <pc:sldMk cId="1533831514" sldId="286"/>
            <ac:spMk id="2" creationId="{77C8FA75-8DCA-3BB0-E08F-7D02178967BC}"/>
          </ac:spMkLst>
        </pc:spChg>
        <pc:picChg chg="add mod ord">
          <ac:chgData name="Gill Buckley" userId="5d517ae47021c776" providerId="LiveId" clId="{7ACBB4A1-3643-47CC-B71A-113FD22A07B6}" dt="2026-04-08T11:13:47.776" v="134" actId="931"/>
          <ac:picMkLst>
            <pc:docMk/>
            <pc:sldMk cId="1533831514" sldId="286"/>
            <ac:picMk id="5" creationId="{8F388667-D03A-2170-A3F6-C6CB63805287}"/>
          </ac:picMkLst>
        </pc:picChg>
      </pc:sldChg>
      <pc:sldChg chg="addSp delSp modSp new del mod setBg">
        <pc:chgData name="Gill Buckley" userId="5d517ae47021c776" providerId="LiveId" clId="{7ACBB4A1-3643-47CC-B71A-113FD22A07B6}" dt="2026-04-09T13:25:47.207" v="525" actId="2696"/>
        <pc:sldMkLst>
          <pc:docMk/>
          <pc:sldMk cId="1506181438" sldId="287"/>
        </pc:sldMkLst>
      </pc:sldChg>
      <pc:sldChg chg="addSp delSp modSp new mod setBg">
        <pc:chgData name="Gill Buckley" userId="5d517ae47021c776" providerId="LiveId" clId="{7ACBB4A1-3643-47CC-B71A-113FD22A07B6}" dt="2026-04-10T14:37:04.439" v="786" actId="313"/>
        <pc:sldMkLst>
          <pc:docMk/>
          <pc:sldMk cId="1661361969" sldId="288"/>
        </pc:sldMkLst>
        <pc:spChg chg="mod ord">
          <ac:chgData name="Gill Buckley" userId="5d517ae47021c776" providerId="LiveId" clId="{7ACBB4A1-3643-47CC-B71A-113FD22A07B6}" dt="2026-04-10T14:37:04.439" v="786" actId="313"/>
          <ac:spMkLst>
            <pc:docMk/>
            <pc:sldMk cId="1661361969" sldId="288"/>
            <ac:spMk id="2" creationId="{280D975D-9268-998D-53DE-94A88908058B}"/>
          </ac:spMkLst>
        </pc:spChg>
        <pc:spChg chg="add">
          <ac:chgData name="Gill Buckley" userId="5d517ae47021c776" providerId="LiveId" clId="{7ACBB4A1-3643-47CC-B71A-113FD22A07B6}" dt="2026-04-08T11:16:32.145" v="302" actId="26606"/>
          <ac:spMkLst>
            <pc:docMk/>
            <pc:sldMk cId="1661361969" sldId="288"/>
            <ac:spMk id="10" creationId="{37C89E4B-3C9F-44B9-8B86-D9E3D112D8EC}"/>
          </ac:spMkLst>
        </pc:spChg>
        <pc:picChg chg="add mod ord">
          <ac:chgData name="Gill Buckley" userId="5d517ae47021c776" providerId="LiveId" clId="{7ACBB4A1-3643-47CC-B71A-113FD22A07B6}" dt="2026-04-08T11:16:32.145" v="302" actId="26606"/>
          <ac:picMkLst>
            <pc:docMk/>
            <pc:sldMk cId="1661361969" sldId="288"/>
            <ac:picMk id="5" creationId="{2728B6F9-D564-0CC6-499A-09866E6193D0}"/>
          </ac:picMkLst>
        </pc:picChg>
        <pc:cxnChg chg="add">
          <ac:chgData name="Gill Buckley" userId="5d517ae47021c776" providerId="LiveId" clId="{7ACBB4A1-3643-47CC-B71A-113FD22A07B6}" dt="2026-04-08T11:16:32.145" v="302" actId="26606"/>
          <ac:cxnSpMkLst>
            <pc:docMk/>
            <pc:sldMk cId="1661361969" sldId="288"/>
            <ac:cxnSpMk id="12" creationId="{AA2EAA10-076F-46BD-8F0F-B9A2FB77A85C}"/>
          </ac:cxnSpMkLst>
        </pc:cxnChg>
        <pc:cxnChg chg="add">
          <ac:chgData name="Gill Buckley" userId="5d517ae47021c776" providerId="LiveId" clId="{7ACBB4A1-3643-47CC-B71A-113FD22A07B6}" dt="2026-04-08T11:16:32.145" v="302" actId="26606"/>
          <ac:cxnSpMkLst>
            <pc:docMk/>
            <pc:sldMk cId="1661361969" sldId="288"/>
            <ac:cxnSpMk id="14" creationId="{D891E407-403B-4764-86C9-33A56D3BCAA3}"/>
          </ac:cxnSpMkLst>
        </pc:cxnChg>
      </pc:sldChg>
      <pc:sldChg chg="delSp add setBg delDesignElem">
        <pc:chgData name="Gill Buckley" userId="5d517ae47021c776" providerId="LiveId" clId="{7ACBB4A1-3643-47CC-B71A-113FD22A07B6}" dt="2026-04-08T11:20:20.771" v="305"/>
        <pc:sldMkLst>
          <pc:docMk/>
          <pc:sldMk cId="2088883931" sldId="289"/>
        </pc:sldMkLst>
      </pc:sldChg>
      <pc:sldChg chg="addSp delSp modSp add mod setBg delDesignElem">
        <pc:chgData name="Gill Buckley" userId="5d517ae47021c776" providerId="LiveId" clId="{7ACBB4A1-3643-47CC-B71A-113FD22A07B6}" dt="2026-04-08T11:22:05.629" v="379" actId="26606"/>
        <pc:sldMkLst>
          <pc:docMk/>
          <pc:sldMk cId="3319375955" sldId="291"/>
        </pc:sldMkLst>
        <pc:spChg chg="mod ord">
          <ac:chgData name="Gill Buckley" userId="5d517ae47021c776" providerId="LiveId" clId="{7ACBB4A1-3643-47CC-B71A-113FD22A07B6}" dt="2026-04-08T11:22:05.629" v="379" actId="26606"/>
          <ac:spMkLst>
            <pc:docMk/>
            <pc:sldMk cId="3319375955" sldId="291"/>
            <ac:spMk id="2" creationId="{30379395-B6FF-E677-B0A9-006D82595CD9}"/>
          </ac:spMkLst>
        </pc:spChg>
        <pc:spChg chg="add">
          <ac:chgData name="Gill Buckley" userId="5d517ae47021c776" providerId="LiveId" clId="{7ACBB4A1-3643-47CC-B71A-113FD22A07B6}" dt="2026-04-08T11:22:05.629" v="379" actId="26606"/>
          <ac:spMkLst>
            <pc:docMk/>
            <pc:sldMk cId="3319375955" sldId="291"/>
            <ac:spMk id="7" creationId="{ECC07320-C2CA-4E29-8481-9D9E143C7788}"/>
          </ac:spMkLst>
        </pc:spChg>
        <pc:spChg chg="add">
          <ac:chgData name="Gill Buckley" userId="5d517ae47021c776" providerId="LiveId" clId="{7ACBB4A1-3643-47CC-B71A-113FD22A07B6}" dt="2026-04-08T11:22:05.629" v="379" actId="26606"/>
          <ac:spMkLst>
            <pc:docMk/>
            <pc:sldMk cId="3319375955" sldId="291"/>
            <ac:spMk id="8" creationId="{178FB36B-5BFE-42CA-BC60-1115E0D95EEC}"/>
          </ac:spMkLst>
        </pc:spChg>
        <pc:picChg chg="mod">
          <ac:chgData name="Gill Buckley" userId="5d517ae47021c776" providerId="LiveId" clId="{7ACBB4A1-3643-47CC-B71A-113FD22A07B6}" dt="2026-04-08T11:22:05.629" v="379" actId="26606"/>
          <ac:picMkLst>
            <pc:docMk/>
            <pc:sldMk cId="3319375955" sldId="291"/>
            <ac:picMk id="5" creationId="{B3BE8900-DA39-37B2-9FD5-56DB22893BF5}"/>
          </ac:picMkLst>
        </pc:picChg>
      </pc:sldChg>
      <pc:sldChg chg="addSp delSp modSp new mod setBg">
        <pc:chgData name="Gill Buckley" userId="5d517ae47021c776" providerId="LiveId" clId="{7ACBB4A1-3643-47CC-B71A-113FD22A07B6}" dt="2026-04-10T13:57:58.876" v="725" actId="26606"/>
        <pc:sldMkLst>
          <pc:docMk/>
          <pc:sldMk cId="2430135317" sldId="292"/>
        </pc:sldMkLst>
        <pc:spChg chg="mod">
          <ac:chgData name="Gill Buckley" userId="5d517ae47021c776" providerId="LiveId" clId="{7ACBB4A1-3643-47CC-B71A-113FD22A07B6}" dt="2026-04-10T13:57:58.876" v="725" actId="26606"/>
          <ac:spMkLst>
            <pc:docMk/>
            <pc:sldMk cId="2430135317" sldId="292"/>
            <ac:spMk id="2" creationId="{0C814A79-4952-F6F8-DF8E-D617680187CB}"/>
          </ac:spMkLst>
        </pc:spChg>
        <pc:spChg chg="del">
          <ac:chgData name="Gill Buckley" userId="5d517ae47021c776" providerId="LiveId" clId="{7ACBB4A1-3643-47CC-B71A-113FD22A07B6}" dt="2026-04-09T13:34:14.003" v="538"/>
          <ac:spMkLst>
            <pc:docMk/>
            <pc:sldMk cId="2430135317" sldId="292"/>
            <ac:spMk id="3" creationId="{1C9944D8-2CF5-5DEF-EC22-AE34B9463AEB}"/>
          </ac:spMkLst>
        </pc:spChg>
        <pc:spChg chg="add del mod">
          <ac:chgData name="Gill Buckley" userId="5d517ae47021c776" providerId="LiveId" clId="{7ACBB4A1-3643-47CC-B71A-113FD22A07B6}" dt="2026-04-09T13:39:20.348" v="545" actId="931"/>
          <ac:spMkLst>
            <pc:docMk/>
            <pc:sldMk cId="2430135317" sldId="292"/>
            <ac:spMk id="4" creationId="{E2A30C07-D3AB-7F54-C336-AC02262FF33A}"/>
          </ac:spMkLst>
        </pc:spChg>
        <pc:spChg chg="add">
          <ac:chgData name="Gill Buckley" userId="5d517ae47021c776" providerId="LiveId" clId="{7ACBB4A1-3643-47CC-B71A-113FD22A07B6}" dt="2026-04-10T13:57:58.876" v="725" actId="26606"/>
          <ac:spMkLst>
            <pc:docMk/>
            <pc:sldMk cId="2430135317" sldId="292"/>
            <ac:spMk id="11" creationId="{9B7AD9F6-8CE7-4299-8FC6-328F4DCD3FF9}"/>
          </ac:spMkLst>
        </pc:spChg>
        <pc:spChg chg="add">
          <ac:chgData name="Gill Buckley" userId="5d517ae47021c776" providerId="LiveId" clId="{7ACBB4A1-3643-47CC-B71A-113FD22A07B6}" dt="2026-04-10T13:57:58.876" v="725" actId="26606"/>
          <ac:spMkLst>
            <pc:docMk/>
            <pc:sldMk cId="2430135317" sldId="292"/>
            <ac:spMk id="13" creationId="{F49775AF-8896-43EE-92C6-83497D6DC56F}"/>
          </ac:spMkLst>
        </pc:spChg>
        <pc:picChg chg="add mod">
          <ac:chgData name="Gill Buckley" userId="5d517ae47021c776" providerId="LiveId" clId="{7ACBB4A1-3643-47CC-B71A-113FD22A07B6}" dt="2026-04-10T13:57:58.876" v="725" actId="26606"/>
          <ac:picMkLst>
            <pc:docMk/>
            <pc:sldMk cId="2430135317" sldId="292"/>
            <ac:picMk id="6" creationId="{5500776E-37C7-889E-F50A-EB5E9C9BB5A4}"/>
          </ac:picMkLst>
        </pc:picChg>
      </pc:sldChg>
      <pc:sldChg chg="new del">
        <pc:chgData name="Gill Buckley" userId="5d517ae47021c776" providerId="LiveId" clId="{7ACBB4A1-3643-47CC-B71A-113FD22A07B6}" dt="2026-04-09T13:37:41.972" v="541" actId="2696"/>
        <pc:sldMkLst>
          <pc:docMk/>
          <pc:sldMk cId="1104817142" sldId="293"/>
        </pc:sldMkLst>
      </pc:sldChg>
      <pc:sldChg chg="addSp delSp modSp new mod setBg">
        <pc:chgData name="Gill Buckley" userId="5d517ae47021c776" providerId="LiveId" clId="{7ACBB4A1-3643-47CC-B71A-113FD22A07B6}" dt="2026-04-10T14:37:56.009" v="796" actId="26606"/>
        <pc:sldMkLst>
          <pc:docMk/>
          <pc:sldMk cId="2237380525" sldId="294"/>
        </pc:sldMkLst>
        <pc:spChg chg="add del">
          <ac:chgData name="Gill Buckley" userId="5d517ae47021c776" providerId="LiveId" clId="{7ACBB4A1-3643-47CC-B71A-113FD22A07B6}" dt="2026-04-10T14:37:56.009" v="796" actId="26606"/>
          <ac:spMkLst>
            <pc:docMk/>
            <pc:sldMk cId="2237380525" sldId="294"/>
            <ac:spMk id="10" creationId="{42A4FC2C-047E-45A5-965D-8E1E3BF09BC6}"/>
          </ac:spMkLst>
        </pc:spChg>
        <pc:spChg chg="add del">
          <ac:chgData name="Gill Buckley" userId="5d517ae47021c776" providerId="LiveId" clId="{7ACBB4A1-3643-47CC-B71A-113FD22A07B6}" dt="2026-04-10T14:37:39.905" v="789" actId="26606"/>
          <ac:spMkLst>
            <pc:docMk/>
            <pc:sldMk cId="2237380525" sldId="294"/>
            <ac:spMk id="14" creationId="{AB4DAE60-F279-5BAF-0EB1-48DDFB85F5F0}"/>
          </ac:spMkLst>
        </pc:spChg>
        <pc:spChg chg="add del">
          <ac:chgData name="Gill Buckley" userId="5d517ae47021c776" providerId="LiveId" clId="{7ACBB4A1-3643-47CC-B71A-113FD22A07B6}" dt="2026-04-10T14:37:42.108" v="791" actId="26606"/>
          <ac:spMkLst>
            <pc:docMk/>
            <pc:sldMk cId="2237380525" sldId="294"/>
            <ac:spMk id="15" creationId="{AB8C311F-7253-4AED-9701-7FC0708C41C7}"/>
          </ac:spMkLst>
        </pc:spChg>
        <pc:spChg chg="add del">
          <ac:chgData name="Gill Buckley" userId="5d517ae47021c776" providerId="LiveId" clId="{7ACBB4A1-3643-47CC-B71A-113FD22A07B6}" dt="2026-04-10T14:37:39.905" v="789" actId="26606"/>
          <ac:spMkLst>
            <pc:docMk/>
            <pc:sldMk cId="2237380525" sldId="294"/>
            <ac:spMk id="17" creationId="{04812C46-200A-4DEB-A05E-3ED6C68C2387}"/>
          </ac:spMkLst>
        </pc:spChg>
        <pc:spChg chg="add del">
          <ac:chgData name="Gill Buckley" userId="5d517ae47021c776" providerId="LiveId" clId="{7ACBB4A1-3643-47CC-B71A-113FD22A07B6}" dt="2026-04-10T14:37:42.108" v="791" actId="26606"/>
          <ac:spMkLst>
            <pc:docMk/>
            <pc:sldMk cId="2237380525" sldId="294"/>
            <ac:spMk id="19" creationId="{90A7EAB6-59D3-4325-8DE6-E0CA4009CE53}"/>
          </ac:spMkLst>
        </pc:spChg>
        <pc:spChg chg="add del">
          <ac:chgData name="Gill Buckley" userId="5d517ae47021c776" providerId="LiveId" clId="{7ACBB4A1-3643-47CC-B71A-113FD22A07B6}" dt="2026-04-10T14:37:42.108" v="791" actId="26606"/>
          <ac:spMkLst>
            <pc:docMk/>
            <pc:sldMk cId="2237380525" sldId="294"/>
            <ac:spMk id="20" creationId="{FD073016-B734-483B-8953-5BADEE145112}"/>
          </ac:spMkLst>
        </pc:spChg>
        <pc:spChg chg="add del">
          <ac:chgData name="Gill Buckley" userId="5d517ae47021c776" providerId="LiveId" clId="{7ACBB4A1-3643-47CC-B71A-113FD22A07B6}" dt="2026-04-10T14:37:42.108" v="791" actId="26606"/>
          <ac:spMkLst>
            <pc:docMk/>
            <pc:sldMk cId="2237380525" sldId="294"/>
            <ac:spMk id="21" creationId="{A8D57A06-A426-446D-B02C-A2DC6B62E45E}"/>
          </ac:spMkLst>
        </pc:spChg>
        <pc:spChg chg="add del">
          <ac:chgData name="Gill Buckley" userId="5d517ae47021c776" providerId="LiveId" clId="{7ACBB4A1-3643-47CC-B71A-113FD22A07B6}" dt="2026-04-10T14:37:44.553" v="793" actId="26606"/>
          <ac:spMkLst>
            <pc:docMk/>
            <pc:sldMk cId="2237380525" sldId="294"/>
            <ac:spMk id="23" creationId="{AB8C311F-7253-4AED-9701-7FC0708C41C7}"/>
          </ac:spMkLst>
        </pc:spChg>
        <pc:spChg chg="add del">
          <ac:chgData name="Gill Buckley" userId="5d517ae47021c776" providerId="LiveId" clId="{7ACBB4A1-3643-47CC-B71A-113FD22A07B6}" dt="2026-04-10T14:37:44.553" v="793" actId="26606"/>
          <ac:spMkLst>
            <pc:docMk/>
            <pc:sldMk cId="2237380525" sldId="294"/>
            <ac:spMk id="24" creationId="{E2384209-CB15-4CDF-9D31-C44FD9A3F20D}"/>
          </ac:spMkLst>
        </pc:spChg>
        <pc:spChg chg="add del">
          <ac:chgData name="Gill Buckley" userId="5d517ae47021c776" providerId="LiveId" clId="{7ACBB4A1-3643-47CC-B71A-113FD22A07B6}" dt="2026-04-10T14:37:44.553" v="793" actId="26606"/>
          <ac:spMkLst>
            <pc:docMk/>
            <pc:sldMk cId="2237380525" sldId="294"/>
            <ac:spMk id="25" creationId="{2633B3B5-CC90-43F0-8714-D31D1F3F0209}"/>
          </ac:spMkLst>
        </pc:spChg>
        <pc:spChg chg="add del">
          <ac:chgData name="Gill Buckley" userId="5d517ae47021c776" providerId="LiveId" clId="{7ACBB4A1-3643-47CC-B71A-113FD22A07B6}" dt="2026-04-10T14:37:44.553" v="793" actId="26606"/>
          <ac:spMkLst>
            <pc:docMk/>
            <pc:sldMk cId="2237380525" sldId="294"/>
            <ac:spMk id="26" creationId="{A8D57A06-A426-446D-B02C-A2DC6B62E45E}"/>
          </ac:spMkLst>
        </pc:spChg>
        <pc:spChg chg="add del">
          <ac:chgData name="Gill Buckley" userId="5d517ae47021c776" providerId="LiveId" clId="{7ACBB4A1-3643-47CC-B71A-113FD22A07B6}" dt="2026-04-10T14:37:52.995" v="795" actId="26606"/>
          <ac:spMkLst>
            <pc:docMk/>
            <pc:sldMk cId="2237380525" sldId="294"/>
            <ac:spMk id="28" creationId="{04812C46-200A-4DEB-A05E-3ED6C68C2387}"/>
          </ac:spMkLst>
        </pc:spChg>
        <pc:spChg chg="add del">
          <ac:chgData name="Gill Buckley" userId="5d517ae47021c776" providerId="LiveId" clId="{7ACBB4A1-3643-47CC-B71A-113FD22A07B6}" dt="2026-04-10T14:37:52.995" v="795" actId="26606"/>
          <ac:spMkLst>
            <pc:docMk/>
            <pc:sldMk cId="2237380525" sldId="294"/>
            <ac:spMk id="29" creationId="{D1EA859B-E555-4109-94F3-6700E046E008}"/>
          </ac:spMkLst>
        </pc:spChg>
        <pc:spChg chg="add del">
          <ac:chgData name="Gill Buckley" userId="5d517ae47021c776" providerId="LiveId" clId="{7ACBB4A1-3643-47CC-B71A-113FD22A07B6}" dt="2026-04-10T14:37:52.995" v="795" actId="26606"/>
          <ac:spMkLst>
            <pc:docMk/>
            <pc:sldMk cId="2237380525" sldId="294"/>
            <ac:spMk id="30" creationId="{0B369C6D-27F9-818F-65E0-FA1058DFE078}"/>
          </ac:spMkLst>
        </pc:spChg>
        <pc:picChg chg="add mod ord">
          <ac:chgData name="Gill Buckley" userId="5d517ae47021c776" providerId="LiveId" clId="{7ACBB4A1-3643-47CC-B71A-113FD22A07B6}" dt="2026-04-10T14:37:56.009" v="796" actId="26606"/>
          <ac:picMkLst>
            <pc:docMk/>
            <pc:sldMk cId="2237380525" sldId="294"/>
            <ac:picMk id="5" creationId="{0B36BBE7-6A86-1E90-9702-00B4B663DF6C}"/>
          </ac:picMkLst>
        </pc:picChg>
      </pc:sldChg>
      <pc:sldChg chg="addSp delSp modSp new mod setBg">
        <pc:chgData name="Gill Buckley" userId="5d517ae47021c776" providerId="LiveId" clId="{7ACBB4A1-3643-47CC-B71A-113FD22A07B6}" dt="2026-04-08T11:24:45.048" v="500" actId="26606"/>
        <pc:sldMkLst>
          <pc:docMk/>
          <pc:sldMk cId="1185434751" sldId="295"/>
        </pc:sldMkLst>
        <pc:spChg chg="mod">
          <ac:chgData name="Gill Buckley" userId="5d517ae47021c776" providerId="LiveId" clId="{7ACBB4A1-3643-47CC-B71A-113FD22A07B6}" dt="2026-04-08T11:24:45.048" v="500" actId="26606"/>
          <ac:spMkLst>
            <pc:docMk/>
            <pc:sldMk cId="1185434751" sldId="295"/>
            <ac:spMk id="2" creationId="{69006E0B-4A17-899E-98F9-E0FCC4AF9F67}"/>
          </ac:spMkLst>
        </pc:spChg>
        <pc:spChg chg="add">
          <ac:chgData name="Gill Buckley" userId="5d517ae47021c776" providerId="LiveId" clId="{7ACBB4A1-3643-47CC-B71A-113FD22A07B6}" dt="2026-04-08T11:24:45.048" v="500" actId="26606"/>
          <ac:spMkLst>
            <pc:docMk/>
            <pc:sldMk cId="1185434751" sldId="295"/>
            <ac:spMk id="10" creationId="{3C54F4CE-85F0-46ED-80DA-9518C9251AD1}"/>
          </ac:spMkLst>
        </pc:spChg>
        <pc:spChg chg="add">
          <ac:chgData name="Gill Buckley" userId="5d517ae47021c776" providerId="LiveId" clId="{7ACBB4A1-3643-47CC-B71A-113FD22A07B6}" dt="2026-04-08T11:24:45.048" v="500" actId="26606"/>
          <ac:spMkLst>
            <pc:docMk/>
            <pc:sldMk cId="1185434751" sldId="295"/>
            <ac:spMk id="12" creationId="{DADD1FCA-8ACB-4958-81DD-4CDD6D3E1921}"/>
          </ac:spMkLst>
        </pc:spChg>
        <pc:picChg chg="add mod ord">
          <ac:chgData name="Gill Buckley" userId="5d517ae47021c776" providerId="LiveId" clId="{7ACBB4A1-3643-47CC-B71A-113FD22A07B6}" dt="2026-04-08T11:24:45.048" v="500" actId="26606"/>
          <ac:picMkLst>
            <pc:docMk/>
            <pc:sldMk cId="1185434751" sldId="295"/>
            <ac:picMk id="5" creationId="{C829533E-D53E-CDC1-335E-FB05A8C64D87}"/>
          </ac:picMkLst>
        </pc:picChg>
      </pc:sldChg>
      <pc:sldChg chg="addSp delSp modSp new mod setBg">
        <pc:chgData name="Gill Buckley" userId="5d517ae47021c776" providerId="LiveId" clId="{7ACBB4A1-3643-47CC-B71A-113FD22A07B6}" dt="2026-04-10T14:57:00.656" v="891" actId="26606"/>
        <pc:sldMkLst>
          <pc:docMk/>
          <pc:sldMk cId="1464374616" sldId="296"/>
        </pc:sldMkLst>
        <pc:spChg chg="add">
          <ac:chgData name="Gill Buckley" userId="5d517ae47021c776" providerId="LiveId" clId="{7ACBB4A1-3643-47CC-B71A-113FD22A07B6}" dt="2026-04-10T14:57:00.656" v="891" actId="26606"/>
          <ac:spMkLst>
            <pc:docMk/>
            <pc:sldMk cId="1464374616" sldId="296"/>
            <ac:spMk id="7" creationId="{E722B2DD-E14D-4972-9D98-5D6E61B1B2D2}"/>
          </ac:spMkLst>
        </pc:spChg>
        <pc:spChg chg="add">
          <ac:chgData name="Gill Buckley" userId="5d517ae47021c776" providerId="LiveId" clId="{7ACBB4A1-3643-47CC-B71A-113FD22A07B6}" dt="2026-04-10T14:57:00.656" v="891" actId="26606"/>
          <ac:spMkLst>
            <pc:docMk/>
            <pc:sldMk cId="1464374616" sldId="296"/>
            <ac:spMk id="8" creationId="{CEFDB412-E777-0078-F60F-DCE1A485551B}"/>
          </ac:spMkLst>
        </pc:spChg>
        <pc:spChg chg="add del">
          <ac:chgData name="Gill Buckley" userId="5d517ae47021c776" providerId="LiveId" clId="{7ACBB4A1-3643-47CC-B71A-113FD22A07B6}" dt="2026-04-10T14:56:27.018" v="888" actId="26606"/>
          <ac:spMkLst>
            <pc:docMk/>
            <pc:sldMk cId="1464374616" sldId="296"/>
            <ac:spMk id="10" creationId="{8950AD4C-6AF3-49F8-94E1-DBCAFB39478B}"/>
          </ac:spMkLst>
        </pc:spChg>
        <pc:spChg chg="add del">
          <ac:chgData name="Gill Buckley" userId="5d517ae47021c776" providerId="LiveId" clId="{7ACBB4A1-3643-47CC-B71A-113FD22A07B6}" dt="2026-04-10T14:56:27.018" v="888" actId="26606"/>
          <ac:spMkLst>
            <pc:docMk/>
            <pc:sldMk cId="1464374616" sldId="296"/>
            <ac:spMk id="12" creationId="{DEAEE08D-A745-4391-9073-9E99767E09D4}"/>
          </ac:spMkLst>
        </pc:spChg>
        <pc:spChg chg="add del">
          <ac:chgData name="Gill Buckley" userId="5d517ae47021c776" providerId="LiveId" clId="{7ACBB4A1-3643-47CC-B71A-113FD22A07B6}" dt="2026-04-10T14:56:27.018" v="888" actId="26606"/>
          <ac:spMkLst>
            <pc:docMk/>
            <pc:sldMk cId="1464374616" sldId="296"/>
            <ac:spMk id="14" creationId="{7E862DF0-097D-4BBD-A1A1-35B522C5EB97}"/>
          </ac:spMkLst>
        </pc:spChg>
        <pc:picChg chg="add mod ord">
          <ac:chgData name="Gill Buckley" userId="5d517ae47021c776" providerId="LiveId" clId="{7ACBB4A1-3643-47CC-B71A-113FD22A07B6}" dt="2026-04-10T14:57:00.656" v="891" actId="26606"/>
          <ac:picMkLst>
            <pc:docMk/>
            <pc:sldMk cId="1464374616" sldId="296"/>
            <ac:picMk id="5" creationId="{3DC3489E-7E01-E665-866F-8DF1C0A0FFEE}"/>
          </ac:picMkLst>
        </pc:picChg>
      </pc:sldChg>
      <pc:sldChg chg="new del">
        <pc:chgData name="Gill Buckley" userId="5d517ae47021c776" providerId="LiveId" clId="{7ACBB4A1-3643-47CC-B71A-113FD22A07B6}" dt="2026-04-09T13:37:47.242" v="542" actId="2696"/>
        <pc:sldMkLst>
          <pc:docMk/>
          <pc:sldMk cId="396659762" sldId="297"/>
        </pc:sldMkLst>
      </pc:sldChg>
      <pc:sldChg chg="addSp delSp modSp new mod setBg">
        <pc:chgData name="Gill Buckley" userId="5d517ae47021c776" providerId="LiveId" clId="{7ACBB4A1-3643-47CC-B71A-113FD22A07B6}" dt="2026-04-08T11:30:21.929" v="507" actId="26606"/>
        <pc:sldMkLst>
          <pc:docMk/>
          <pc:sldMk cId="1166515236" sldId="298"/>
        </pc:sldMkLst>
        <pc:spChg chg="add">
          <ac:chgData name="Gill Buckley" userId="5d517ae47021c776" providerId="LiveId" clId="{7ACBB4A1-3643-47CC-B71A-113FD22A07B6}" dt="2026-04-08T11:30:21.929" v="507" actId="26606"/>
          <ac:spMkLst>
            <pc:docMk/>
            <pc:sldMk cId="1166515236" sldId="298"/>
            <ac:spMk id="10" creationId="{42A4FC2C-047E-45A5-965D-8E1E3BF09BC6}"/>
          </ac:spMkLst>
        </pc:spChg>
        <pc:picChg chg="add mod ord">
          <ac:chgData name="Gill Buckley" userId="5d517ae47021c776" providerId="LiveId" clId="{7ACBB4A1-3643-47CC-B71A-113FD22A07B6}" dt="2026-04-08T11:30:21.929" v="507" actId="26606"/>
          <ac:picMkLst>
            <pc:docMk/>
            <pc:sldMk cId="1166515236" sldId="298"/>
            <ac:picMk id="5" creationId="{F2CE7B93-2D98-941A-17C9-A04AA0FCD448}"/>
          </ac:picMkLst>
        </pc:picChg>
      </pc:sldChg>
      <pc:sldChg chg="new del">
        <pc:chgData name="Gill Buckley" userId="5d517ae47021c776" providerId="LiveId" clId="{7ACBB4A1-3643-47CC-B71A-113FD22A07B6}" dt="2026-04-09T13:37:58.232" v="544" actId="2696"/>
        <pc:sldMkLst>
          <pc:docMk/>
          <pc:sldMk cId="3875767920" sldId="299"/>
        </pc:sldMkLst>
      </pc:sldChg>
      <pc:sldChg chg="addSp delSp modSp new del mod setBg">
        <pc:chgData name="Gill Buckley" userId="5d517ae47021c776" providerId="LiveId" clId="{7ACBB4A1-3643-47CC-B71A-113FD22A07B6}" dt="2026-04-09T13:37:54.815" v="543" actId="2696"/>
        <pc:sldMkLst>
          <pc:docMk/>
          <pc:sldMk cId="3361500432" sldId="300"/>
        </pc:sldMkLst>
      </pc:sldChg>
      <pc:sldChg chg="addSp delSp modSp add mod setBg delDesignElem">
        <pc:chgData name="Gill Buckley" userId="5d517ae47021c776" providerId="LiveId" clId="{7ACBB4A1-3643-47CC-B71A-113FD22A07B6}" dt="2026-04-08T11:32:08.381" v="516" actId="26606"/>
        <pc:sldMkLst>
          <pc:docMk/>
          <pc:sldMk cId="48737073" sldId="301"/>
        </pc:sldMkLst>
        <pc:spChg chg="add">
          <ac:chgData name="Gill Buckley" userId="5d517ae47021c776" providerId="LiveId" clId="{7ACBB4A1-3643-47CC-B71A-113FD22A07B6}" dt="2026-04-08T11:32:08.381" v="516" actId="26606"/>
          <ac:spMkLst>
            <pc:docMk/>
            <pc:sldMk cId="48737073" sldId="301"/>
            <ac:spMk id="11" creationId="{AB8C311F-7253-4AED-9701-7FC0708C41C7}"/>
          </ac:spMkLst>
        </pc:spChg>
        <pc:spChg chg="add">
          <ac:chgData name="Gill Buckley" userId="5d517ae47021c776" providerId="LiveId" clId="{7ACBB4A1-3643-47CC-B71A-113FD22A07B6}" dt="2026-04-08T11:32:08.381" v="516" actId="26606"/>
          <ac:spMkLst>
            <pc:docMk/>
            <pc:sldMk cId="48737073" sldId="301"/>
            <ac:spMk id="16" creationId="{FD073016-B734-483B-8953-5BADEE145112}"/>
          </ac:spMkLst>
        </pc:spChg>
        <pc:spChg chg="add">
          <ac:chgData name="Gill Buckley" userId="5d517ae47021c776" providerId="LiveId" clId="{7ACBB4A1-3643-47CC-B71A-113FD22A07B6}" dt="2026-04-08T11:32:08.381" v="516" actId="26606"/>
          <ac:spMkLst>
            <pc:docMk/>
            <pc:sldMk cId="48737073" sldId="301"/>
            <ac:spMk id="18" creationId="{90A7EAB6-59D3-4325-8DE6-E0CA4009CE53}"/>
          </ac:spMkLst>
        </pc:spChg>
        <pc:spChg chg="add">
          <ac:chgData name="Gill Buckley" userId="5d517ae47021c776" providerId="LiveId" clId="{7ACBB4A1-3643-47CC-B71A-113FD22A07B6}" dt="2026-04-08T11:32:08.381" v="516" actId="26606"/>
          <ac:spMkLst>
            <pc:docMk/>
            <pc:sldMk cId="48737073" sldId="301"/>
            <ac:spMk id="20" creationId="{A8D57A06-A426-446D-B02C-A2DC6B62E45E}"/>
          </ac:spMkLst>
        </pc:spChg>
        <pc:picChg chg="mod">
          <ac:chgData name="Gill Buckley" userId="5d517ae47021c776" providerId="LiveId" clId="{7ACBB4A1-3643-47CC-B71A-113FD22A07B6}" dt="2026-04-08T11:32:08.381" v="516" actId="26606"/>
          <ac:picMkLst>
            <pc:docMk/>
            <pc:sldMk cId="48737073" sldId="301"/>
            <ac:picMk id="9" creationId="{41D489D9-5B1C-41D8-55A5-6C20C0D896CC}"/>
          </ac:picMkLst>
        </pc:picChg>
      </pc:sldChg>
      <pc:sldChg chg="new del">
        <pc:chgData name="Gill Buckley" userId="5d517ae47021c776" providerId="LiveId" clId="{7ACBB4A1-3643-47CC-B71A-113FD22A07B6}" dt="2026-04-09T13:26:54.213" v="527" actId="2696"/>
        <pc:sldMkLst>
          <pc:docMk/>
          <pc:sldMk cId="3102937567" sldId="302"/>
        </pc:sldMkLst>
      </pc:sldChg>
      <pc:sldChg chg="addSp delSp modSp new mod setBg">
        <pc:chgData name="Gill Buckley" userId="5d517ae47021c776" providerId="LiveId" clId="{7ACBB4A1-3643-47CC-B71A-113FD22A07B6}" dt="2026-04-08T11:36:01.776" v="524" actId="26606"/>
        <pc:sldMkLst>
          <pc:docMk/>
          <pc:sldMk cId="1943207500" sldId="303"/>
        </pc:sldMkLst>
        <pc:spChg chg="add">
          <ac:chgData name="Gill Buckley" userId="5d517ae47021c776" providerId="LiveId" clId="{7ACBB4A1-3643-47CC-B71A-113FD22A07B6}" dt="2026-04-08T11:36:01.776" v="524" actId="26606"/>
          <ac:spMkLst>
            <pc:docMk/>
            <pc:sldMk cId="1943207500" sldId="303"/>
            <ac:spMk id="10" creationId="{42A4FC2C-047E-45A5-965D-8E1E3BF09BC6}"/>
          </ac:spMkLst>
        </pc:spChg>
        <pc:picChg chg="add mod ord">
          <ac:chgData name="Gill Buckley" userId="5d517ae47021c776" providerId="LiveId" clId="{7ACBB4A1-3643-47CC-B71A-113FD22A07B6}" dt="2026-04-08T11:36:01.776" v="524" actId="26606"/>
          <ac:picMkLst>
            <pc:docMk/>
            <pc:sldMk cId="1943207500" sldId="303"/>
            <ac:picMk id="5" creationId="{E75B9F74-BAFB-5F73-6343-7E9E236569CE}"/>
          </ac:picMkLst>
        </pc:picChg>
      </pc:sldChg>
      <pc:sldChg chg="addSp delSp modSp add mod setBg">
        <pc:chgData name="Gill Buckley" userId="5d517ae47021c776" providerId="LiveId" clId="{7ACBB4A1-3643-47CC-B71A-113FD22A07B6}" dt="2026-04-10T13:53:53.361" v="625" actId="26606"/>
        <pc:sldMkLst>
          <pc:docMk/>
          <pc:sldMk cId="2734556379" sldId="304"/>
        </pc:sldMkLst>
        <pc:spChg chg="del">
          <ac:chgData name="Gill Buckley" userId="5d517ae47021c776" providerId="LiveId" clId="{7ACBB4A1-3643-47CC-B71A-113FD22A07B6}" dt="2026-04-10T13:53:53.361" v="625" actId="26606"/>
          <ac:spMkLst>
            <pc:docMk/>
            <pc:sldMk cId="2734556379" sldId="304"/>
            <ac:spMk id="2" creationId="{6E732877-DF4B-4FF5-C80A-8243DB138F80}"/>
          </ac:spMkLst>
        </pc:spChg>
        <pc:spChg chg="add">
          <ac:chgData name="Gill Buckley" userId="5d517ae47021c776" providerId="LiveId" clId="{7ACBB4A1-3643-47CC-B71A-113FD22A07B6}" dt="2026-04-10T13:53:53.361" v="625" actId="26606"/>
          <ac:spMkLst>
            <pc:docMk/>
            <pc:sldMk cId="2734556379" sldId="304"/>
            <ac:spMk id="10" creationId="{42A4FC2C-047E-45A5-965D-8E1E3BF09BC6}"/>
          </ac:spMkLst>
        </pc:spChg>
        <pc:picChg chg="mod">
          <ac:chgData name="Gill Buckley" userId="5d517ae47021c776" providerId="LiveId" clId="{7ACBB4A1-3643-47CC-B71A-113FD22A07B6}" dt="2026-04-10T13:53:53.361" v="625" actId="26606"/>
          <ac:picMkLst>
            <pc:docMk/>
            <pc:sldMk cId="2734556379" sldId="304"/>
            <ac:picMk id="5" creationId="{9AB83D47-77B2-8813-F97B-2F9ED496F4F3}"/>
          </ac:picMkLst>
        </pc:picChg>
      </pc:sldChg>
      <pc:sldChg chg="addSp delSp modSp new mod setBg">
        <pc:chgData name="Gill Buckley" userId="5d517ae47021c776" providerId="LiveId" clId="{7ACBB4A1-3643-47CC-B71A-113FD22A07B6}" dt="2026-04-10T13:54:15.547" v="626" actId="26606"/>
        <pc:sldMkLst>
          <pc:docMk/>
          <pc:sldMk cId="291398498" sldId="305"/>
        </pc:sldMkLst>
        <pc:spChg chg="del">
          <ac:chgData name="Gill Buckley" userId="5d517ae47021c776" providerId="LiveId" clId="{7ACBB4A1-3643-47CC-B71A-113FD22A07B6}" dt="2026-04-10T13:54:15.547" v="626" actId="26606"/>
          <ac:spMkLst>
            <pc:docMk/>
            <pc:sldMk cId="291398498" sldId="305"/>
            <ac:spMk id="2" creationId="{CBB54F6A-206D-6E4F-9CAF-BB3FEA902553}"/>
          </ac:spMkLst>
        </pc:spChg>
        <pc:spChg chg="del">
          <ac:chgData name="Gill Buckley" userId="5d517ae47021c776" providerId="LiveId" clId="{7ACBB4A1-3643-47CC-B71A-113FD22A07B6}" dt="2026-04-09T13:30:33.192" v="530" actId="931"/>
          <ac:spMkLst>
            <pc:docMk/>
            <pc:sldMk cId="291398498" sldId="305"/>
            <ac:spMk id="3" creationId="{2BDE9639-84AD-F918-DED7-BC82D6122122}"/>
          </ac:spMkLst>
        </pc:spChg>
        <pc:spChg chg="add">
          <ac:chgData name="Gill Buckley" userId="5d517ae47021c776" providerId="LiveId" clId="{7ACBB4A1-3643-47CC-B71A-113FD22A07B6}" dt="2026-04-10T13:54:15.547" v="626" actId="26606"/>
          <ac:spMkLst>
            <pc:docMk/>
            <pc:sldMk cId="291398498" sldId="305"/>
            <ac:spMk id="10" creationId="{42A4FC2C-047E-45A5-965D-8E1E3BF09BC6}"/>
          </ac:spMkLst>
        </pc:spChg>
        <pc:picChg chg="add mod ord">
          <ac:chgData name="Gill Buckley" userId="5d517ae47021c776" providerId="LiveId" clId="{7ACBB4A1-3643-47CC-B71A-113FD22A07B6}" dt="2026-04-10T13:54:15.547" v="626" actId="26606"/>
          <ac:picMkLst>
            <pc:docMk/>
            <pc:sldMk cId="291398498" sldId="305"/>
            <ac:picMk id="5" creationId="{31ED28AE-85B8-03DC-0C4D-7D45648D547F}"/>
          </ac:picMkLst>
        </pc:picChg>
      </pc:sldChg>
      <pc:sldChg chg="new del">
        <pc:chgData name="Gill Buckley" userId="5d517ae47021c776" providerId="LiveId" clId="{7ACBB4A1-3643-47CC-B71A-113FD22A07B6}" dt="2026-04-09T13:37:01.458" v="539" actId="2696"/>
        <pc:sldMkLst>
          <pc:docMk/>
          <pc:sldMk cId="406722144" sldId="306"/>
        </pc:sldMkLst>
      </pc:sldChg>
      <pc:sldChg chg="addSp delSp modSp new del mod">
        <pc:chgData name="Gill Buckley" userId="5d517ae47021c776" providerId="LiveId" clId="{7ACBB4A1-3643-47CC-B71A-113FD22A07B6}" dt="2026-04-09T13:37:14.670" v="540" actId="2696"/>
        <pc:sldMkLst>
          <pc:docMk/>
          <pc:sldMk cId="1293042647" sldId="307"/>
        </pc:sldMkLst>
        <pc:spChg chg="del">
          <ac:chgData name="Gill Buckley" userId="5d517ae47021c776" providerId="LiveId" clId="{7ACBB4A1-3643-47CC-B71A-113FD22A07B6}" dt="2026-04-09T13:30:56.521" v="533" actId="931"/>
          <ac:spMkLst>
            <pc:docMk/>
            <pc:sldMk cId="1293042647" sldId="307"/>
            <ac:spMk id="3" creationId="{5C012169-F7A4-7D7A-5D3F-85CBE3F11232}"/>
          </ac:spMkLst>
        </pc:spChg>
        <pc:picChg chg="add mod ord">
          <ac:chgData name="Gill Buckley" userId="5d517ae47021c776" providerId="LiveId" clId="{7ACBB4A1-3643-47CC-B71A-113FD22A07B6}" dt="2026-04-09T13:30:56.521" v="533" actId="931"/>
          <ac:picMkLst>
            <pc:docMk/>
            <pc:sldMk cId="1293042647" sldId="307"/>
            <ac:picMk id="5" creationId="{9E2E1C61-E02A-A737-18B7-000D12218B95}"/>
          </ac:picMkLst>
        </pc:picChg>
      </pc:sldChg>
      <pc:sldChg chg="addSp delSp modSp new mod setBg">
        <pc:chgData name="Gill Buckley" userId="5d517ae47021c776" providerId="LiveId" clId="{7ACBB4A1-3643-47CC-B71A-113FD22A07B6}" dt="2026-04-10T13:54:21.662" v="627" actId="26606"/>
        <pc:sldMkLst>
          <pc:docMk/>
          <pc:sldMk cId="1807415456" sldId="308"/>
        </pc:sldMkLst>
        <pc:spChg chg="del">
          <ac:chgData name="Gill Buckley" userId="5d517ae47021c776" providerId="LiveId" clId="{7ACBB4A1-3643-47CC-B71A-113FD22A07B6}" dt="2026-04-10T13:54:21.662" v="627" actId="26606"/>
          <ac:spMkLst>
            <pc:docMk/>
            <pc:sldMk cId="1807415456" sldId="308"/>
            <ac:spMk id="2" creationId="{28FD7EF0-EA33-1E8D-E70F-6EA3FCE4B265}"/>
          </ac:spMkLst>
        </pc:spChg>
        <pc:spChg chg="del">
          <ac:chgData name="Gill Buckley" userId="5d517ae47021c776" providerId="LiveId" clId="{7ACBB4A1-3643-47CC-B71A-113FD22A07B6}" dt="2026-04-09T13:31:25.419" v="535" actId="931"/>
          <ac:spMkLst>
            <pc:docMk/>
            <pc:sldMk cId="1807415456" sldId="308"/>
            <ac:spMk id="3" creationId="{86B94486-E4CA-708B-F523-F1B59D137AB5}"/>
          </ac:spMkLst>
        </pc:spChg>
        <pc:spChg chg="add del mod">
          <ac:chgData name="Gill Buckley" userId="5d517ae47021c776" providerId="LiveId" clId="{7ACBB4A1-3643-47CC-B71A-113FD22A07B6}" dt="2026-04-09T13:31:35.489" v="537" actId="931"/>
          <ac:spMkLst>
            <pc:docMk/>
            <pc:sldMk cId="1807415456" sldId="308"/>
            <ac:spMk id="7" creationId="{FDA078DB-855C-B851-84A2-DEF11C770BDE}"/>
          </ac:spMkLst>
        </pc:spChg>
        <pc:spChg chg="add">
          <ac:chgData name="Gill Buckley" userId="5d517ae47021c776" providerId="LiveId" clId="{7ACBB4A1-3643-47CC-B71A-113FD22A07B6}" dt="2026-04-10T13:54:21.662" v="627" actId="26606"/>
          <ac:spMkLst>
            <pc:docMk/>
            <pc:sldMk cId="1807415456" sldId="308"/>
            <ac:spMk id="14" creationId="{42A4FC2C-047E-45A5-965D-8E1E3BF09BC6}"/>
          </ac:spMkLst>
        </pc:spChg>
        <pc:picChg chg="add del mod ord">
          <ac:chgData name="Gill Buckley" userId="5d517ae47021c776" providerId="LiveId" clId="{7ACBB4A1-3643-47CC-B71A-113FD22A07B6}" dt="2026-04-09T13:31:28.976" v="536" actId="478"/>
          <ac:picMkLst>
            <pc:docMk/>
            <pc:sldMk cId="1807415456" sldId="308"/>
            <ac:picMk id="5" creationId="{7E9413C2-C38F-FB68-53F5-5D1402827F18}"/>
          </ac:picMkLst>
        </pc:picChg>
        <pc:picChg chg="add mod ord">
          <ac:chgData name="Gill Buckley" userId="5d517ae47021c776" providerId="LiveId" clId="{7ACBB4A1-3643-47CC-B71A-113FD22A07B6}" dt="2026-04-10T13:54:21.662" v="627" actId="26606"/>
          <ac:picMkLst>
            <pc:docMk/>
            <pc:sldMk cId="1807415456" sldId="308"/>
            <ac:picMk id="9" creationId="{FC747231-CE46-7506-981D-906980A7760C}"/>
          </ac:picMkLst>
        </pc:picChg>
      </pc:sldChg>
      <pc:sldChg chg="new del">
        <pc:chgData name="Gill Buckley" userId="5d517ae47021c776" providerId="LiveId" clId="{7ACBB4A1-3643-47CC-B71A-113FD22A07B6}" dt="2026-04-10T13:51:38.862" v="549" actId="2696"/>
        <pc:sldMkLst>
          <pc:docMk/>
          <pc:sldMk cId="3236595827" sldId="309"/>
        </pc:sldMkLst>
      </pc:sldChg>
      <pc:sldChg chg="addSp delSp modSp new mod setBg">
        <pc:chgData name="Gill Buckley" userId="5d517ae47021c776" providerId="LiveId" clId="{7ACBB4A1-3643-47CC-B71A-113FD22A07B6}" dt="2026-04-10T14:00:47.878" v="759" actId="26606"/>
        <pc:sldMkLst>
          <pc:docMk/>
          <pc:sldMk cId="3970711608" sldId="309"/>
        </pc:sldMkLst>
        <pc:spChg chg="mod">
          <ac:chgData name="Gill Buckley" userId="5d517ae47021c776" providerId="LiveId" clId="{7ACBB4A1-3643-47CC-B71A-113FD22A07B6}" dt="2026-04-10T14:00:47.878" v="759" actId="26606"/>
          <ac:spMkLst>
            <pc:docMk/>
            <pc:sldMk cId="3970711608" sldId="309"/>
            <ac:spMk id="2" creationId="{34717F60-4683-8976-AED7-7A367A01B42D}"/>
          </ac:spMkLst>
        </pc:spChg>
        <pc:spChg chg="del">
          <ac:chgData name="Gill Buckley" userId="5d517ae47021c776" providerId="LiveId" clId="{7ACBB4A1-3643-47CC-B71A-113FD22A07B6}" dt="2026-04-10T14:00:29.920" v="754" actId="931"/>
          <ac:spMkLst>
            <pc:docMk/>
            <pc:sldMk cId="3970711608" sldId="309"/>
            <ac:spMk id="3" creationId="{A6F9271C-AC63-99E3-BC09-9026211585FE}"/>
          </ac:spMkLst>
        </pc:spChg>
        <pc:spChg chg="add del">
          <ac:chgData name="Gill Buckley" userId="5d517ae47021c776" providerId="LiveId" clId="{7ACBB4A1-3643-47CC-B71A-113FD22A07B6}" dt="2026-04-10T14:00:46.211" v="756" actId="26606"/>
          <ac:spMkLst>
            <pc:docMk/>
            <pc:sldMk cId="3970711608" sldId="309"/>
            <ac:spMk id="10" creationId="{9B7AD9F6-8CE7-4299-8FC6-328F4DCD3FF9}"/>
          </ac:spMkLst>
        </pc:spChg>
        <pc:spChg chg="add del">
          <ac:chgData name="Gill Buckley" userId="5d517ae47021c776" providerId="LiveId" clId="{7ACBB4A1-3643-47CC-B71A-113FD22A07B6}" dt="2026-04-10T14:00:46.211" v="756" actId="26606"/>
          <ac:spMkLst>
            <pc:docMk/>
            <pc:sldMk cId="3970711608" sldId="309"/>
            <ac:spMk id="12" creationId="{F49775AF-8896-43EE-92C6-83497D6DC56F}"/>
          </ac:spMkLst>
        </pc:spChg>
        <pc:spChg chg="add del">
          <ac:chgData name="Gill Buckley" userId="5d517ae47021c776" providerId="LiveId" clId="{7ACBB4A1-3643-47CC-B71A-113FD22A07B6}" dt="2026-04-10T14:00:47.875" v="758" actId="26606"/>
          <ac:spMkLst>
            <pc:docMk/>
            <pc:sldMk cId="3970711608" sldId="309"/>
            <ac:spMk id="14" creationId="{A4A161CC-6DC5-4863-B213-94529D6E06D7}"/>
          </ac:spMkLst>
        </pc:spChg>
        <pc:spChg chg="add del">
          <ac:chgData name="Gill Buckley" userId="5d517ae47021c776" providerId="LiveId" clId="{7ACBB4A1-3643-47CC-B71A-113FD22A07B6}" dt="2026-04-10T14:00:47.875" v="758" actId="26606"/>
          <ac:spMkLst>
            <pc:docMk/>
            <pc:sldMk cId="3970711608" sldId="309"/>
            <ac:spMk id="15" creationId="{FB5B0058-AF13-4859-B429-4EDDE2A26F7F}"/>
          </ac:spMkLst>
        </pc:spChg>
        <pc:spChg chg="add">
          <ac:chgData name="Gill Buckley" userId="5d517ae47021c776" providerId="LiveId" clId="{7ACBB4A1-3643-47CC-B71A-113FD22A07B6}" dt="2026-04-10T14:00:47.878" v="759" actId="26606"/>
          <ac:spMkLst>
            <pc:docMk/>
            <pc:sldMk cId="3970711608" sldId="309"/>
            <ac:spMk id="18" creationId="{9B7AD9F6-8CE7-4299-8FC6-328F4DCD3FF9}"/>
          </ac:spMkLst>
        </pc:spChg>
        <pc:spChg chg="add">
          <ac:chgData name="Gill Buckley" userId="5d517ae47021c776" providerId="LiveId" clId="{7ACBB4A1-3643-47CC-B71A-113FD22A07B6}" dt="2026-04-10T14:00:47.878" v="759" actId="26606"/>
          <ac:spMkLst>
            <pc:docMk/>
            <pc:sldMk cId="3970711608" sldId="309"/>
            <ac:spMk id="19" creationId="{F49775AF-8896-43EE-92C6-83497D6DC56F}"/>
          </ac:spMkLst>
        </pc:spChg>
        <pc:picChg chg="add mod ord">
          <ac:chgData name="Gill Buckley" userId="5d517ae47021c776" providerId="LiveId" clId="{7ACBB4A1-3643-47CC-B71A-113FD22A07B6}" dt="2026-04-10T14:00:47.878" v="759" actId="26606"/>
          <ac:picMkLst>
            <pc:docMk/>
            <pc:sldMk cId="3970711608" sldId="309"/>
            <ac:picMk id="5" creationId="{7F9B2F26-E8D3-116C-02F9-74F5A93DB51B}"/>
          </ac:picMkLst>
        </pc:picChg>
        <pc:cxnChg chg="add del">
          <ac:chgData name="Gill Buckley" userId="5d517ae47021c776" providerId="LiveId" clId="{7ACBB4A1-3643-47CC-B71A-113FD22A07B6}" dt="2026-04-10T14:00:47.875" v="758" actId="26606"/>
          <ac:cxnSpMkLst>
            <pc:docMk/>
            <pc:sldMk cId="3970711608" sldId="309"/>
            <ac:cxnSpMk id="16" creationId="{AC65C03C-3F17-45DC-A1B9-35ACA43397D4}"/>
          </ac:cxnSpMkLst>
        </pc:cxnChg>
      </pc:sldChg>
      <pc:sldChg chg="new del">
        <pc:chgData name="Gill Buckley" userId="5d517ae47021c776" providerId="LiveId" clId="{7ACBB4A1-3643-47CC-B71A-113FD22A07B6}" dt="2026-04-10T13:51:14.183" v="547" actId="2696"/>
        <pc:sldMkLst>
          <pc:docMk/>
          <pc:sldMk cId="4020736720" sldId="309"/>
        </pc:sldMkLst>
      </pc:sldChg>
      <pc:sldChg chg="addSp delSp modSp new mod">
        <pc:chgData name="Gill Buckley" userId="5d517ae47021c776" providerId="LiveId" clId="{7ACBB4A1-3643-47CC-B71A-113FD22A07B6}" dt="2026-04-10T13:56:00.325" v="704" actId="931"/>
        <pc:sldMkLst>
          <pc:docMk/>
          <pc:sldMk cId="2655829891" sldId="310"/>
        </pc:sldMkLst>
        <pc:spChg chg="mod">
          <ac:chgData name="Gill Buckley" userId="5d517ae47021c776" providerId="LiveId" clId="{7ACBB4A1-3643-47CC-B71A-113FD22A07B6}" dt="2026-04-10T13:55:14.241" v="703" actId="122"/>
          <ac:spMkLst>
            <pc:docMk/>
            <pc:sldMk cId="2655829891" sldId="310"/>
            <ac:spMk id="2" creationId="{57887268-22A6-FB8A-4065-F892F43E3775}"/>
          </ac:spMkLst>
        </pc:spChg>
        <pc:spChg chg="del">
          <ac:chgData name="Gill Buckley" userId="5d517ae47021c776" providerId="LiveId" clId="{7ACBB4A1-3643-47CC-B71A-113FD22A07B6}" dt="2026-04-10T13:56:00.325" v="704" actId="931"/>
          <ac:spMkLst>
            <pc:docMk/>
            <pc:sldMk cId="2655829891" sldId="310"/>
            <ac:spMk id="3" creationId="{364AEED7-4B5C-E53C-BD86-A3A7E421D81D}"/>
          </ac:spMkLst>
        </pc:spChg>
        <pc:picChg chg="add mod ord">
          <ac:chgData name="Gill Buckley" userId="5d517ae47021c776" providerId="LiveId" clId="{7ACBB4A1-3643-47CC-B71A-113FD22A07B6}" dt="2026-04-10T13:56:00.325" v="704" actId="931"/>
          <ac:picMkLst>
            <pc:docMk/>
            <pc:sldMk cId="2655829891" sldId="310"/>
            <ac:picMk id="5" creationId="{763190FE-9FE1-B905-49CD-F946C77E1E36}"/>
          </ac:picMkLst>
        </pc:picChg>
      </pc:sldChg>
      <pc:sldChg chg="addSp delSp modSp new mod setBg">
        <pc:chgData name="Gill Buckley" userId="5d517ae47021c776" providerId="LiveId" clId="{7ACBB4A1-3643-47CC-B71A-113FD22A07B6}" dt="2026-04-10T14:33:50.260" v="768" actId="313"/>
        <pc:sldMkLst>
          <pc:docMk/>
          <pc:sldMk cId="1119565884" sldId="311"/>
        </pc:sldMkLst>
        <pc:spChg chg="mod ord">
          <ac:chgData name="Gill Buckley" userId="5d517ae47021c776" providerId="LiveId" clId="{7ACBB4A1-3643-47CC-B71A-113FD22A07B6}" dt="2026-04-10T14:33:50.260" v="768" actId="313"/>
          <ac:spMkLst>
            <pc:docMk/>
            <pc:sldMk cId="1119565884" sldId="311"/>
            <ac:spMk id="2" creationId="{8DCDEAB5-B495-6434-D310-5CFC70462FED}"/>
          </ac:spMkLst>
        </pc:spChg>
        <pc:spChg chg="del">
          <ac:chgData name="Gill Buckley" userId="5d517ae47021c776" providerId="LiveId" clId="{7ACBB4A1-3643-47CC-B71A-113FD22A07B6}" dt="2026-04-10T13:59:42.248" v="751" actId="931"/>
          <ac:spMkLst>
            <pc:docMk/>
            <pc:sldMk cId="1119565884" sldId="311"/>
            <ac:spMk id="3" creationId="{2A18F889-826E-A12F-499A-29289A3772A5}"/>
          </ac:spMkLst>
        </pc:spChg>
        <pc:spChg chg="add">
          <ac:chgData name="Gill Buckley" userId="5d517ae47021c776" providerId="LiveId" clId="{7ACBB4A1-3643-47CC-B71A-113FD22A07B6}" dt="2026-04-10T13:59:45.703" v="752" actId="26606"/>
          <ac:spMkLst>
            <pc:docMk/>
            <pc:sldMk cId="1119565884" sldId="311"/>
            <ac:spMk id="10" creationId="{37C89E4B-3C9F-44B9-8B86-D9E3D112D8EC}"/>
          </ac:spMkLst>
        </pc:spChg>
        <pc:picChg chg="add mod ord">
          <ac:chgData name="Gill Buckley" userId="5d517ae47021c776" providerId="LiveId" clId="{7ACBB4A1-3643-47CC-B71A-113FD22A07B6}" dt="2026-04-10T13:59:45.703" v="752" actId="26606"/>
          <ac:picMkLst>
            <pc:docMk/>
            <pc:sldMk cId="1119565884" sldId="311"/>
            <ac:picMk id="5" creationId="{EB3F995A-6489-1059-9A70-0BEB900C95C5}"/>
          </ac:picMkLst>
        </pc:picChg>
        <pc:cxnChg chg="add">
          <ac:chgData name="Gill Buckley" userId="5d517ae47021c776" providerId="LiveId" clId="{7ACBB4A1-3643-47CC-B71A-113FD22A07B6}" dt="2026-04-10T13:59:45.703" v="752" actId="26606"/>
          <ac:cxnSpMkLst>
            <pc:docMk/>
            <pc:sldMk cId="1119565884" sldId="311"/>
            <ac:cxnSpMk id="12" creationId="{AA2EAA10-076F-46BD-8F0F-B9A2FB77A85C}"/>
          </ac:cxnSpMkLst>
        </pc:cxnChg>
        <pc:cxnChg chg="add">
          <ac:chgData name="Gill Buckley" userId="5d517ae47021c776" providerId="LiveId" clId="{7ACBB4A1-3643-47CC-B71A-113FD22A07B6}" dt="2026-04-10T13:59:45.703" v="752" actId="26606"/>
          <ac:cxnSpMkLst>
            <pc:docMk/>
            <pc:sldMk cId="1119565884" sldId="311"/>
            <ac:cxnSpMk id="14" creationId="{D891E407-403B-4764-86C9-33A56D3BCAA3}"/>
          </ac:cxnSpMkLst>
        </pc:cxnChg>
      </pc:sldChg>
      <pc:sldChg chg="addSp delSp modSp new mod setBg">
        <pc:chgData name="Gill Buckley" userId="5d517ae47021c776" providerId="LiveId" clId="{7ACBB4A1-3643-47CC-B71A-113FD22A07B6}" dt="2026-04-10T14:31:05.208" v="766" actId="26606"/>
        <pc:sldMkLst>
          <pc:docMk/>
          <pc:sldMk cId="1415187659" sldId="312"/>
        </pc:sldMkLst>
        <pc:spChg chg="del">
          <ac:chgData name="Gill Buckley" userId="5d517ae47021c776" providerId="LiveId" clId="{7ACBB4A1-3643-47CC-B71A-113FD22A07B6}" dt="2026-04-10T14:31:05.208" v="766" actId="26606"/>
          <ac:spMkLst>
            <pc:docMk/>
            <pc:sldMk cId="1415187659" sldId="312"/>
            <ac:spMk id="2" creationId="{BE6646FC-9394-A14B-D8A1-757CA85E0247}"/>
          </ac:spMkLst>
        </pc:spChg>
        <pc:spChg chg="del">
          <ac:chgData name="Gill Buckley" userId="5d517ae47021c776" providerId="LiveId" clId="{7ACBB4A1-3643-47CC-B71A-113FD22A07B6}" dt="2026-04-10T14:31:00.778" v="765" actId="931"/>
          <ac:spMkLst>
            <pc:docMk/>
            <pc:sldMk cId="1415187659" sldId="312"/>
            <ac:spMk id="3" creationId="{A98B580D-D8AE-0A5A-FFF3-D8DC5D1907E3}"/>
          </ac:spMkLst>
        </pc:spChg>
        <pc:spChg chg="add">
          <ac:chgData name="Gill Buckley" userId="5d517ae47021c776" providerId="LiveId" clId="{7ACBB4A1-3643-47CC-B71A-113FD22A07B6}" dt="2026-04-10T14:31:05.208" v="766" actId="26606"/>
          <ac:spMkLst>
            <pc:docMk/>
            <pc:sldMk cId="1415187659" sldId="312"/>
            <ac:spMk id="10" creationId="{42A4FC2C-047E-45A5-965D-8E1E3BF09BC6}"/>
          </ac:spMkLst>
        </pc:spChg>
        <pc:picChg chg="add mod ord">
          <ac:chgData name="Gill Buckley" userId="5d517ae47021c776" providerId="LiveId" clId="{7ACBB4A1-3643-47CC-B71A-113FD22A07B6}" dt="2026-04-10T14:31:05.208" v="766" actId="26606"/>
          <ac:picMkLst>
            <pc:docMk/>
            <pc:sldMk cId="1415187659" sldId="312"/>
            <ac:picMk id="5" creationId="{343BC762-2AC8-5869-E6C6-FC4AEF40D94A}"/>
          </ac:picMkLst>
        </pc:picChg>
      </pc:sldChg>
      <pc:sldChg chg="addSp delSp modSp new mod setBg">
        <pc:chgData name="Gill Buckley" userId="5d517ae47021c776" providerId="LiveId" clId="{7ACBB4A1-3643-47CC-B71A-113FD22A07B6}" dt="2026-04-10T14:38:25.923" v="797" actId="122"/>
        <pc:sldMkLst>
          <pc:docMk/>
          <pc:sldMk cId="3706022890" sldId="313"/>
        </pc:sldMkLst>
        <pc:spChg chg="mod">
          <ac:chgData name="Gill Buckley" userId="5d517ae47021c776" providerId="LiveId" clId="{7ACBB4A1-3643-47CC-B71A-113FD22A07B6}" dt="2026-04-10T14:38:25.923" v="797" actId="122"/>
          <ac:spMkLst>
            <pc:docMk/>
            <pc:sldMk cId="3706022890" sldId="313"/>
            <ac:spMk id="2" creationId="{A9E6D2BF-59BB-3269-E3A2-C92BE7643B42}"/>
          </ac:spMkLst>
        </pc:spChg>
        <pc:spChg chg="del">
          <ac:chgData name="Gill Buckley" userId="5d517ae47021c776" providerId="LiveId" clId="{7ACBB4A1-3643-47CC-B71A-113FD22A07B6}" dt="2026-04-10T14:35:31.028" v="782" actId="931"/>
          <ac:spMkLst>
            <pc:docMk/>
            <pc:sldMk cId="3706022890" sldId="313"/>
            <ac:spMk id="3" creationId="{A0613E32-A7AC-01C0-FED3-E8D0DA76C638}"/>
          </ac:spMkLst>
        </pc:spChg>
        <pc:spChg chg="add">
          <ac:chgData name="Gill Buckley" userId="5d517ae47021c776" providerId="LiveId" clId="{7ACBB4A1-3643-47CC-B71A-113FD22A07B6}" dt="2026-04-10T14:35:37.012" v="783" actId="26606"/>
          <ac:spMkLst>
            <pc:docMk/>
            <pc:sldMk cId="3706022890" sldId="313"/>
            <ac:spMk id="10" creationId="{32E62931-8EB4-42BB-BAAB-D8757BE66D8E}"/>
          </ac:spMkLst>
        </pc:spChg>
        <pc:picChg chg="add mod ord">
          <ac:chgData name="Gill Buckley" userId="5d517ae47021c776" providerId="LiveId" clId="{7ACBB4A1-3643-47CC-B71A-113FD22A07B6}" dt="2026-04-10T14:35:37.012" v="783" actId="26606"/>
          <ac:picMkLst>
            <pc:docMk/>
            <pc:sldMk cId="3706022890" sldId="313"/>
            <ac:picMk id="5" creationId="{22583125-D491-BC13-5C1C-699F32EE3929}"/>
          </ac:picMkLst>
        </pc:picChg>
      </pc:sldChg>
      <pc:sldChg chg="addSp delSp modSp new mod">
        <pc:chgData name="Gill Buckley" userId="5d517ae47021c776" providerId="LiveId" clId="{7ACBB4A1-3643-47CC-B71A-113FD22A07B6}" dt="2026-04-10T14:50:20.653" v="834" actId="931"/>
        <pc:sldMkLst>
          <pc:docMk/>
          <pc:sldMk cId="280252870" sldId="314"/>
        </pc:sldMkLst>
        <pc:spChg chg="mod">
          <ac:chgData name="Gill Buckley" userId="5d517ae47021c776" providerId="LiveId" clId="{7ACBB4A1-3643-47CC-B71A-113FD22A07B6}" dt="2026-04-10T14:39:40.602" v="833" actId="122"/>
          <ac:spMkLst>
            <pc:docMk/>
            <pc:sldMk cId="280252870" sldId="314"/>
            <ac:spMk id="2" creationId="{7074D676-CA17-DA1F-682A-35ADB82BA3AC}"/>
          </ac:spMkLst>
        </pc:spChg>
        <pc:spChg chg="del">
          <ac:chgData name="Gill Buckley" userId="5d517ae47021c776" providerId="LiveId" clId="{7ACBB4A1-3643-47CC-B71A-113FD22A07B6}" dt="2026-04-10T14:50:20.653" v="834" actId="931"/>
          <ac:spMkLst>
            <pc:docMk/>
            <pc:sldMk cId="280252870" sldId="314"/>
            <ac:spMk id="3" creationId="{1B783982-7878-03F7-AD76-2779C2178066}"/>
          </ac:spMkLst>
        </pc:spChg>
        <pc:picChg chg="add mod ord">
          <ac:chgData name="Gill Buckley" userId="5d517ae47021c776" providerId="LiveId" clId="{7ACBB4A1-3643-47CC-B71A-113FD22A07B6}" dt="2026-04-10T14:50:20.653" v="834" actId="931"/>
          <ac:picMkLst>
            <pc:docMk/>
            <pc:sldMk cId="280252870" sldId="314"/>
            <ac:picMk id="5" creationId="{6D29E88C-A0F8-8307-3EDB-6FA31E6D8222}"/>
          </ac:picMkLst>
        </pc:picChg>
      </pc:sldChg>
      <pc:sldChg chg="addSp delSp modSp new del mod">
        <pc:chgData name="Gill Buckley" userId="5d517ae47021c776" providerId="LiveId" clId="{7ACBB4A1-3643-47CC-B71A-113FD22A07B6}" dt="2026-04-10T14:52:20.252" v="848" actId="2696"/>
        <pc:sldMkLst>
          <pc:docMk/>
          <pc:sldMk cId="1623954480" sldId="315"/>
        </pc:sldMkLst>
        <pc:spChg chg="del">
          <ac:chgData name="Gill Buckley" userId="5d517ae47021c776" providerId="LiveId" clId="{7ACBB4A1-3643-47CC-B71A-113FD22A07B6}" dt="2026-04-10T14:50:34.714" v="836" actId="931"/>
          <ac:spMkLst>
            <pc:docMk/>
            <pc:sldMk cId="1623954480" sldId="315"/>
            <ac:spMk id="3" creationId="{B482C992-020B-7C6F-CE91-2B1972F322BE}"/>
          </ac:spMkLst>
        </pc:spChg>
        <pc:picChg chg="add mod ord">
          <ac:chgData name="Gill Buckley" userId="5d517ae47021c776" providerId="LiveId" clId="{7ACBB4A1-3643-47CC-B71A-113FD22A07B6}" dt="2026-04-10T14:50:34.714" v="836" actId="931"/>
          <ac:picMkLst>
            <pc:docMk/>
            <pc:sldMk cId="1623954480" sldId="315"/>
            <ac:picMk id="5" creationId="{14792A04-A209-90B9-9CC5-769D8681750A}"/>
          </ac:picMkLst>
        </pc:picChg>
      </pc:sldChg>
      <pc:sldChg chg="addSp delSp modSp new del mod">
        <pc:chgData name="Gill Buckley" userId="5d517ae47021c776" providerId="LiveId" clId="{7ACBB4A1-3643-47CC-B71A-113FD22A07B6}" dt="2026-04-10T14:52:25.274" v="849" actId="2696"/>
        <pc:sldMkLst>
          <pc:docMk/>
          <pc:sldMk cId="679265301" sldId="316"/>
        </pc:sldMkLst>
        <pc:spChg chg="del">
          <ac:chgData name="Gill Buckley" userId="5d517ae47021c776" providerId="LiveId" clId="{7ACBB4A1-3643-47CC-B71A-113FD22A07B6}" dt="2026-04-10T14:50:43.975" v="838" actId="931"/>
          <ac:spMkLst>
            <pc:docMk/>
            <pc:sldMk cId="679265301" sldId="316"/>
            <ac:spMk id="3" creationId="{3AA87B6B-13BD-A105-91DC-EAA7D3E24A57}"/>
          </ac:spMkLst>
        </pc:spChg>
        <pc:picChg chg="add mod ord">
          <ac:chgData name="Gill Buckley" userId="5d517ae47021c776" providerId="LiveId" clId="{7ACBB4A1-3643-47CC-B71A-113FD22A07B6}" dt="2026-04-10T14:50:43.975" v="838" actId="931"/>
          <ac:picMkLst>
            <pc:docMk/>
            <pc:sldMk cId="679265301" sldId="316"/>
            <ac:picMk id="5" creationId="{B116C061-B82C-B82C-CAFA-9CA89EBB2230}"/>
          </ac:picMkLst>
        </pc:picChg>
      </pc:sldChg>
      <pc:sldChg chg="addSp delSp modSp new del mod">
        <pc:chgData name="Gill Buckley" userId="5d517ae47021c776" providerId="LiveId" clId="{7ACBB4A1-3643-47CC-B71A-113FD22A07B6}" dt="2026-04-10T14:53:35.639" v="884" actId="2696"/>
        <pc:sldMkLst>
          <pc:docMk/>
          <pc:sldMk cId="3996002549" sldId="317"/>
        </pc:sldMkLst>
        <pc:spChg chg="del">
          <ac:chgData name="Gill Buckley" userId="5d517ae47021c776" providerId="LiveId" clId="{7ACBB4A1-3643-47CC-B71A-113FD22A07B6}" dt="2026-04-10T14:50:58.920" v="840" actId="931"/>
          <ac:spMkLst>
            <pc:docMk/>
            <pc:sldMk cId="3996002549" sldId="317"/>
            <ac:spMk id="3" creationId="{199C450D-4865-4D6A-7778-00A189FCEAD7}"/>
          </ac:spMkLst>
        </pc:spChg>
        <pc:picChg chg="add mod ord">
          <ac:chgData name="Gill Buckley" userId="5d517ae47021c776" providerId="LiveId" clId="{7ACBB4A1-3643-47CC-B71A-113FD22A07B6}" dt="2026-04-10T14:50:58.920" v="840" actId="931"/>
          <ac:picMkLst>
            <pc:docMk/>
            <pc:sldMk cId="3996002549" sldId="317"/>
            <ac:picMk id="5" creationId="{969C5499-B4CD-6EF3-3773-B5B4558827F1}"/>
          </ac:picMkLst>
        </pc:picChg>
      </pc:sldChg>
      <pc:sldChg chg="addSp delSp modSp new del mod">
        <pc:chgData name="Gill Buckley" userId="5d517ae47021c776" providerId="LiveId" clId="{7ACBB4A1-3643-47CC-B71A-113FD22A07B6}" dt="2026-04-10T14:55:36.128" v="886" actId="2696"/>
        <pc:sldMkLst>
          <pc:docMk/>
          <pc:sldMk cId="2182525374" sldId="318"/>
        </pc:sldMkLst>
        <pc:spChg chg="del">
          <ac:chgData name="Gill Buckley" userId="5d517ae47021c776" providerId="LiveId" clId="{7ACBB4A1-3643-47CC-B71A-113FD22A07B6}" dt="2026-04-10T14:51:11.365" v="842" actId="931"/>
          <ac:spMkLst>
            <pc:docMk/>
            <pc:sldMk cId="2182525374" sldId="318"/>
            <ac:spMk id="3" creationId="{796898BD-8701-9EDD-9DD4-D7221FF607F4}"/>
          </ac:spMkLst>
        </pc:spChg>
        <pc:picChg chg="add mod ord">
          <ac:chgData name="Gill Buckley" userId="5d517ae47021c776" providerId="LiveId" clId="{7ACBB4A1-3643-47CC-B71A-113FD22A07B6}" dt="2026-04-10T14:51:11.365" v="842" actId="931"/>
          <ac:picMkLst>
            <pc:docMk/>
            <pc:sldMk cId="2182525374" sldId="318"/>
            <ac:picMk id="5" creationId="{52A05B26-8C5D-2C53-A2C4-316FE05E5CFC}"/>
          </ac:picMkLst>
        </pc:picChg>
      </pc:sldChg>
      <pc:sldChg chg="addSp delSp modSp new del mod">
        <pc:chgData name="Gill Buckley" userId="5d517ae47021c776" providerId="LiveId" clId="{7ACBB4A1-3643-47CC-B71A-113FD22A07B6}" dt="2026-04-10T14:51:31.368" v="845" actId="2696"/>
        <pc:sldMkLst>
          <pc:docMk/>
          <pc:sldMk cId="297252930" sldId="319"/>
        </pc:sldMkLst>
        <pc:spChg chg="del">
          <ac:chgData name="Gill Buckley" userId="5d517ae47021c776" providerId="LiveId" clId="{7ACBB4A1-3643-47CC-B71A-113FD22A07B6}" dt="2026-04-10T14:51:25.726" v="844" actId="931"/>
          <ac:spMkLst>
            <pc:docMk/>
            <pc:sldMk cId="297252930" sldId="319"/>
            <ac:spMk id="3" creationId="{0B38B85A-B6A1-3772-CA93-B6BC172CBFFB}"/>
          </ac:spMkLst>
        </pc:spChg>
        <pc:picChg chg="add mod ord">
          <ac:chgData name="Gill Buckley" userId="5d517ae47021c776" providerId="LiveId" clId="{7ACBB4A1-3643-47CC-B71A-113FD22A07B6}" dt="2026-04-10T14:51:25.726" v="844" actId="931"/>
          <ac:picMkLst>
            <pc:docMk/>
            <pc:sldMk cId="297252930" sldId="319"/>
            <ac:picMk id="5" creationId="{D5426EBC-B673-679B-6B5D-1F0166C626A8}"/>
          </ac:picMkLst>
        </pc:picChg>
      </pc:sldChg>
      <pc:sldChg chg="addSp modSp add mod setBg">
        <pc:chgData name="Gill Buckley" userId="5d517ae47021c776" providerId="LiveId" clId="{7ACBB4A1-3643-47CC-B71A-113FD22A07B6}" dt="2026-04-10T14:53:25.998" v="883" actId="26606"/>
        <pc:sldMkLst>
          <pc:docMk/>
          <pc:sldMk cId="2425637819" sldId="319"/>
        </pc:sldMkLst>
        <pc:spChg chg="mod">
          <ac:chgData name="Gill Buckley" userId="5d517ae47021c776" providerId="LiveId" clId="{7ACBB4A1-3643-47CC-B71A-113FD22A07B6}" dt="2026-04-10T14:53:25.998" v="883" actId="26606"/>
          <ac:spMkLst>
            <pc:docMk/>
            <pc:sldMk cId="2425637819" sldId="319"/>
            <ac:spMk id="2" creationId="{63E4CC90-A378-3E12-09AB-233703DDBBFA}"/>
          </ac:spMkLst>
        </pc:spChg>
        <pc:spChg chg="add">
          <ac:chgData name="Gill Buckley" userId="5d517ae47021c776" providerId="LiveId" clId="{7ACBB4A1-3643-47CC-B71A-113FD22A07B6}" dt="2026-04-10T14:53:25.998" v="883" actId="26606"/>
          <ac:spMkLst>
            <pc:docMk/>
            <pc:sldMk cId="2425637819" sldId="319"/>
            <ac:spMk id="10" creationId="{9B7AD9F6-8CE7-4299-8FC6-328F4DCD3FF9}"/>
          </ac:spMkLst>
        </pc:spChg>
        <pc:spChg chg="add">
          <ac:chgData name="Gill Buckley" userId="5d517ae47021c776" providerId="LiveId" clId="{7ACBB4A1-3643-47CC-B71A-113FD22A07B6}" dt="2026-04-10T14:53:25.998" v="883" actId="26606"/>
          <ac:spMkLst>
            <pc:docMk/>
            <pc:sldMk cId="2425637819" sldId="319"/>
            <ac:spMk id="12" creationId="{F49775AF-8896-43EE-92C6-83497D6DC56F}"/>
          </ac:spMkLst>
        </pc:spChg>
        <pc:picChg chg="mod">
          <ac:chgData name="Gill Buckley" userId="5d517ae47021c776" providerId="LiveId" clId="{7ACBB4A1-3643-47CC-B71A-113FD22A07B6}" dt="2026-04-10T14:53:25.998" v="883" actId="26606"/>
          <ac:picMkLst>
            <pc:docMk/>
            <pc:sldMk cId="2425637819" sldId="319"/>
            <ac:picMk id="5" creationId="{923A60F4-4A13-2C58-3BBF-0A3799089156}"/>
          </ac:picMkLst>
        </pc:picChg>
      </pc:sldChg>
      <pc:sldChg chg="add">
        <pc:chgData name="Gill Buckley" userId="5d517ae47021c776" providerId="LiveId" clId="{7ACBB4A1-3643-47CC-B71A-113FD22A07B6}" dt="2026-04-10T14:52:13.932" v="847"/>
        <pc:sldMkLst>
          <pc:docMk/>
          <pc:sldMk cId="2996594769" sldId="320"/>
        </pc:sldMkLst>
      </pc:sldChg>
      <pc:sldChg chg="addSp delSp modSp add mod setBg">
        <pc:chgData name="Gill Buckley" userId="5d517ae47021c776" providerId="LiveId" clId="{7ACBB4A1-3643-47CC-B71A-113FD22A07B6}" dt="2026-04-10T14:56:56.430" v="890" actId="26606"/>
        <pc:sldMkLst>
          <pc:docMk/>
          <pc:sldMk cId="2099592165" sldId="321"/>
        </pc:sldMkLst>
        <pc:spChg chg="del">
          <ac:chgData name="Gill Buckley" userId="5d517ae47021c776" providerId="LiveId" clId="{7ACBB4A1-3643-47CC-B71A-113FD22A07B6}" dt="2026-04-10T14:56:56.430" v="890" actId="26606"/>
          <ac:spMkLst>
            <pc:docMk/>
            <pc:sldMk cId="2099592165" sldId="321"/>
            <ac:spMk id="2" creationId="{0099F531-F475-67A5-ED50-E888B1A0BFC3}"/>
          </ac:spMkLst>
        </pc:spChg>
        <pc:spChg chg="add">
          <ac:chgData name="Gill Buckley" userId="5d517ae47021c776" providerId="LiveId" clId="{7ACBB4A1-3643-47CC-B71A-113FD22A07B6}" dt="2026-04-10T14:56:56.430" v="890" actId="26606"/>
          <ac:spMkLst>
            <pc:docMk/>
            <pc:sldMk cId="2099592165" sldId="321"/>
            <ac:spMk id="10" creationId="{E722B2DD-E14D-4972-9D98-5D6E61B1B2D2}"/>
          </ac:spMkLst>
        </pc:spChg>
        <pc:picChg chg="mod">
          <ac:chgData name="Gill Buckley" userId="5d517ae47021c776" providerId="LiveId" clId="{7ACBB4A1-3643-47CC-B71A-113FD22A07B6}" dt="2026-04-10T14:56:56.430" v="890" actId="26606"/>
          <ac:picMkLst>
            <pc:docMk/>
            <pc:sldMk cId="2099592165" sldId="321"/>
            <ac:picMk id="5" creationId="{A54548FC-EDE1-5669-76A2-0F6093684766}"/>
          </ac:picMkLst>
        </pc:picChg>
      </pc:sldChg>
      <pc:sldChg chg="addSp delSp modSp add mod setBg">
        <pc:chgData name="Gill Buckley" userId="5d517ae47021c776" providerId="LiveId" clId="{7ACBB4A1-3643-47CC-B71A-113FD22A07B6}" dt="2026-04-10T14:56:44.438" v="889" actId="26606"/>
        <pc:sldMkLst>
          <pc:docMk/>
          <pc:sldMk cId="1807681440" sldId="322"/>
        </pc:sldMkLst>
        <pc:spChg chg="del">
          <ac:chgData name="Gill Buckley" userId="5d517ae47021c776" providerId="LiveId" clId="{7ACBB4A1-3643-47CC-B71A-113FD22A07B6}" dt="2026-04-10T14:56:44.438" v="889" actId="26606"/>
          <ac:spMkLst>
            <pc:docMk/>
            <pc:sldMk cId="1807681440" sldId="322"/>
            <ac:spMk id="2" creationId="{2DD65FC9-237D-70B1-9F56-68296890D586}"/>
          </ac:spMkLst>
        </pc:spChg>
        <pc:spChg chg="add">
          <ac:chgData name="Gill Buckley" userId="5d517ae47021c776" providerId="LiveId" clId="{7ACBB4A1-3643-47CC-B71A-113FD22A07B6}" dt="2026-04-10T14:56:44.438" v="889" actId="26606"/>
          <ac:spMkLst>
            <pc:docMk/>
            <pc:sldMk cId="1807681440" sldId="322"/>
            <ac:spMk id="10" creationId="{E722B2DD-E14D-4972-9D98-5D6E61B1B2D2}"/>
          </ac:spMkLst>
        </pc:spChg>
        <pc:spChg chg="add">
          <ac:chgData name="Gill Buckley" userId="5d517ae47021c776" providerId="LiveId" clId="{7ACBB4A1-3643-47CC-B71A-113FD22A07B6}" dt="2026-04-10T14:56:44.438" v="889" actId="26606"/>
          <ac:spMkLst>
            <pc:docMk/>
            <pc:sldMk cId="1807681440" sldId="322"/>
            <ac:spMk id="12" creationId="{0CFB124C-4B0C-4A81-8633-17257B151642}"/>
          </ac:spMkLst>
        </pc:spChg>
        <pc:picChg chg="mod">
          <ac:chgData name="Gill Buckley" userId="5d517ae47021c776" providerId="LiveId" clId="{7ACBB4A1-3643-47CC-B71A-113FD22A07B6}" dt="2026-04-10T14:56:44.438" v="889" actId="26606"/>
          <ac:picMkLst>
            <pc:docMk/>
            <pc:sldMk cId="1807681440" sldId="322"/>
            <ac:picMk id="5" creationId="{DB98EE7C-7EED-2C13-59CD-878E184F2DE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7D438-ACB3-6610-F799-7423A501F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64A71C-C190-64E8-F448-AF7A2D9195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008B6-782B-6EFC-9355-425AA1C83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4C1C2-0B2B-0676-7555-608B25E92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8FE6D-A5C7-2A0F-8AA7-389C4F4D9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034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6AD9-06CD-D48F-BC6F-F84D249AB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EC414-4202-E90D-E701-7039E9012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B8A7B-A450-8F33-52C6-5854EC5A5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5F90E-D46F-1099-CAF9-5002134DB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9C2F6-0636-D040-FB35-197EA559A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08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8A12A1-33A7-7E78-3F31-FC1FD584DE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A1E1C8-66D6-908E-E9D4-59CA43150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35391-9BB0-7B1F-DFEB-07DCA9CF6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3ADC8-2CC3-08EF-AF0D-24404F0AA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FBA68-EA2B-BCE4-EBB1-1C8E3FD96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300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46F18-19EA-C6A7-3399-B19362198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DB10D-966C-215A-7AB8-ACC58A995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6E2C2-4AD5-C432-5AD0-D3A9015A7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D99DD-E4D3-46EB-12AE-F8ED23DEC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0A74B-B12C-8502-A5A6-03DA64666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18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0643F-8323-F91B-14E7-01976FBB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98126-F8B7-3A98-CFA9-3C2F2D5F2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BD1B2-DF63-EC81-EA80-661510BC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CDFBE-51E9-95EE-8DE1-902EF15D2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1534E-41F7-868C-1853-BCB3B4A9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63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46D14-7BCC-9F5F-ED80-D9DF646F1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F7B67-3A1F-6129-EA8B-4ADE731C7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A25E9-06D2-CD6A-C622-DC8C023E43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9DF692-543C-599B-A89D-0672E5F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B8603-F855-D8A4-39BC-6E363151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CE9E6-F61D-3849-99E4-1B28BF9BF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213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CC968-9519-77AA-32FE-E90456EEB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F3182-C4D7-D876-E28A-394EC5044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B0B328-2FF3-9A00-2973-F2D56511F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62AE9A-28B8-8A6D-53B0-AE65EB163D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FA8BC7-1C2A-3941-C3AF-5BE21B57E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693CC3-0E82-A1FE-D424-124244126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D040DE-B3DF-0F8B-734E-3700F99F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79C305-9802-E427-2DCB-422C30283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79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E218D-149F-66D5-D3F4-74502E176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8B3F1B-7A70-DDD2-2A53-71F75E34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D2DB0-51F6-90A2-E1D3-64733B3C4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F145D9-2FCB-3FFD-5A57-BD19F30C1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349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D214B4-922A-3B01-B759-559C724C5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3D16-B862-8698-0B6F-2E809A326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83A0FB-10E7-BA38-47EE-3333040B9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6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46D63-F62D-E837-8185-0599D4F21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6E427-D6A8-8B96-6FB4-6F4EE5D45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37222-0A8A-0916-FC7B-20DEEFBAA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0C0F8-474A-7964-8AE0-59153422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F185C-6C1F-A134-8F7B-54CAD9977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51F7E-ADF0-A945-18C2-CCE01894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41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F0022-A128-67F9-11FD-3F742CC20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3A9061-8328-BD06-70D3-1F0D43DDA5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A8057-48A2-C586-05E6-190C8C71D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C5354E-F7C2-A067-2C02-C967013FD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B2C81D-AC21-1F46-1EDC-10BBB41C8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37655C-8E4A-6961-28DA-0014AE4A6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137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ADEC84-57E1-383F-EE16-3325BFA0C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62714F-3EBA-B47E-E2FB-3412C7ADA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AC0CF-AF88-21FA-35DF-0CDA82DD60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E09D3C-6ED8-4203-9442-C276067E025D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68E5F-A93B-E492-0C76-072BE0902B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3D1F8-B88B-8082-CD53-06ED1C957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65260B-3822-4729-A40B-72171E971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83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3F995A-6489-1059-9A70-0BEB900C95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7" b="246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CDEAB5-B495-6434-D310-5CFC70462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Cremer’s Meadow 2025-6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565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6C4118A-B523-45D9-B427-8E05B2DEA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93BBEE-95A3-5848-74A9-60425C1E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557189"/>
            <a:ext cx="4899039" cy="3346901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Thanks to the Central Co-op for welcome refreshments.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594AAC-2C95-3E33-74AF-EDA482024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6" r="-1" b="7462"/>
          <a:stretch>
            <a:fillRect/>
          </a:stretch>
        </p:blipFill>
        <p:spPr>
          <a:xfrm>
            <a:off x="6095999" y="10"/>
            <a:ext cx="610565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69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1F76E8-B82E-2438-2E18-0278D76F1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2" b="1131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32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5AFF00-41C9-312F-AA79-BC339174D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BE8900-DA39-37B2-9FD5-56DB22893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7" b="449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379395-B6FF-E677-B0A9-006D8259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/>
              <a:t>Too much water!</a:t>
            </a:r>
          </a:p>
        </p:txBody>
      </p:sp>
    </p:spTree>
    <p:extLst>
      <p:ext uri="{BB962C8B-B14F-4D97-AF65-F5344CB8AC3E}">
        <p14:creationId xmlns:p14="http://schemas.microsoft.com/office/powerpoint/2010/main" val="3319375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AACE9-722A-B714-6B36-B5A533AD9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Friends to the rescue.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F5CE6C-0920-886F-5E87-1DE7181E76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620" y="578738"/>
            <a:ext cx="4252911" cy="5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6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A5DE9B-B2AC-DC5B-F23D-9A6B60D25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0" b="4120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3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5B9F74-BAFB-5F73-6343-7E9E236569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2" b="5122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07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C3597A-50D3-D669-AEA3-D5E81DEB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B83D47-77B2-8813-F97B-2F9ED496F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1" b="4770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56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3BC762-2AC8-5869-E6C6-FC4AEF40D9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87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090A7-8E81-859A-2D33-549F39909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22D2D-3559-B9F6-93F7-F1825B4BB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8662"/>
            <a:ext cx="3785513" cy="372885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Always a solution from the Friends.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D8410A-524E-78C6-FE84-68823D633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8390"/>
          <a:stretch>
            <a:fillRect/>
          </a:stretch>
        </p:blipFill>
        <p:spPr>
          <a:xfrm>
            <a:off x="5009505" y="10"/>
            <a:ext cx="718249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852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79CC34-F526-1D89-42C3-CC22A4BA1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quay required refurbisment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C57D48-6977-85ED-C2C8-D6C80A628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7" r="-1" b="23"/>
          <a:stretch>
            <a:fillRect/>
          </a:stretch>
        </p:blipFill>
        <p:spPr>
          <a:xfrm>
            <a:off x="6824617" y="578738"/>
            <a:ext cx="3850917" cy="5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33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17F60-4683-8976-AED7-7A367A01B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/>
              <a:t>It has been another very busy year for the Friends of Cremer’s Meadow.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9B2F26-E8D3-116C-02F9-74F5A93DB5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8" r="-1" b="22068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70711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784F68-F7A6-24FF-670F-AB89946F5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8" b="100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24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D7C48B-817B-700F-483D-C16E17B73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1D489D9-5B1C-41D8-55A5-6C20C0D896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66" b="18713"/>
          <a:stretch>
            <a:fillRect/>
          </a:stretch>
        </p:blipFill>
        <p:spPr>
          <a:xfrm>
            <a:off x="811910" y="457200"/>
            <a:ext cx="1056817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ED28AE-85B8-03DC-0C4D-7D45648D5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58" b="2096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98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C747231-CE46-7506-981D-906980A776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5" b="2067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15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87268-22A6-FB8A-4065-F892F43E3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There is still quite a lot of work required to repair the Information Hut.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3190FE-9FE1-B905-49CD-F946C77E1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29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BCF6AB-D7A4-9AD3-FC7A-7A3A9AA12A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69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8D366D-DEC2-73A6-4746-AFAB95E7B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/>
              <a:t>Lots of progress has been made and hopefully it will be finished in time for the Open Day on June 20th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0DE005-6E13-FC45-A11D-773FED2A3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6" r="-1" b="36284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39795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D2031-0C5B-4834-FB60-D70DC5925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One fallen tree this year.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752D86-86F8-B9C3-C2C1-2951A6D57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5001"/>
          <a:stretch>
            <a:fillRect/>
          </a:stretch>
        </p:blipFill>
        <p:spPr>
          <a:xfrm>
            <a:off x="5640572" y="569278"/>
            <a:ext cx="5608830" cy="56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10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8E8AE0-A1C2-7C81-3613-B87C7926D8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0" b="997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86CC6-6176-B173-C03B-1B7A5AA22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Temporary solution!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9790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8FA75-8DCA-3BB0-E08F-7D0217896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Christmas celebration lunch.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388667-D03A-2170-A3F6-C6CB63805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31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29A02-EEBB-067A-608B-4FA84CD4F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D153A-04D6-8822-1298-288449BE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3D6309-02CD-74BA-9551-0EBD052E5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947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28B6F9-D564-0CC6-499A-09866E619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D975D-9268-998D-53DE-94A889080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Cremer’s in the community.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361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D3BDA-9EAE-3833-A520-E0C41FD46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2CB30-5A9B-D932-6D0F-28572BD3E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sluice continues to work well allowing us to have a controlled pond.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EC0344-B27A-2589-A73E-9AE6084780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620" y="578738"/>
            <a:ext cx="4252911" cy="5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83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14A79-4952-F6F8-DF8E-D61768018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The new 5 year plan is almost in place. 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500776E-37C7-889E-F50A-EB5E9C9BB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5" r="-1" b="19360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1353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006E0B-4A17-899E-98F9-E0FCC4AF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Nature and biodiversity remain the key aims of Cremer’s Meadow.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29533E-D53E-CDC1-335E-FB05A8C64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620" y="578738"/>
            <a:ext cx="4252911" cy="5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34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36BBE7-6A86-1E90-9702-00B4B663D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643466"/>
            <a:ext cx="417830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805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8FFB52-F670-FF5E-D2BC-40B21D200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98EE7C-7EED-2C13-59CD-878E184F2D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6" r="1" b="1"/>
          <a:stretch>
            <a:fillRect/>
          </a:stretch>
        </p:blipFill>
        <p:spPr>
          <a:xfrm>
            <a:off x="1882006" y="569843"/>
            <a:ext cx="8450714" cy="56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81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D3A78-6D8E-B4E7-7EE1-8D7A76AD2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4548FC-EDE1-5669-76A2-0F60936847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13" b="29183"/>
          <a:stretch>
            <a:fillRect/>
          </a:stretch>
        </p:blipFill>
        <p:spPr>
          <a:xfrm>
            <a:off x="763524" y="733986"/>
            <a:ext cx="10664952" cy="5390029"/>
          </a:xfrm>
          <a:prstGeom prst="rect">
            <a:avLst/>
          </a:prstGeom>
          <a:effectLst>
            <a:outerShdw blurRad="292100" dist="165100" dir="6000000" sx="97000" sy="97000" algn="t" rotWithShape="0">
              <a:prstClr val="black">
                <a:alpha val="3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95921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C3489E-7E01-E665-866F-8DF1C0A0FF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23" r="1" b="35734"/>
          <a:stretch>
            <a:fillRect/>
          </a:stretch>
        </p:blipFill>
        <p:spPr>
          <a:xfrm>
            <a:off x="20" y="10"/>
            <a:ext cx="11419052" cy="6857990"/>
          </a:xfrm>
          <a:prstGeom prst="rect">
            <a:avLst/>
          </a:prstGeom>
        </p:spPr>
      </p:pic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EFDB412-E777-0078-F60F-DCE1A4855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82194" y="3050852"/>
            <a:ext cx="6858001" cy="756295"/>
          </a:xfrm>
          <a:prstGeom prst="rect">
            <a:avLst/>
          </a:prstGeom>
          <a:ln>
            <a:noFill/>
          </a:ln>
          <a:effectLst>
            <a:outerShdw blurRad="203200" dist="101600" dir="930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74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CE7B93-2D98-941A-17C9-A04AA0FCD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4" b="247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515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D9CDC6-25C8-45B3-F66F-70D441172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Open Day June 2025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8C4105-6FE3-D21D-D53F-EE763A53B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r="1" b="18033"/>
          <a:stretch>
            <a:fillRect/>
          </a:stretch>
        </p:blipFill>
        <p:spPr>
          <a:xfrm>
            <a:off x="4843214" y="467208"/>
            <a:ext cx="6544175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30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E62931-8EB4-42BB-BAAB-D8757BE66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6D2BF-59BB-3269-E3A2-C92BE7643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461" y="728664"/>
            <a:ext cx="4984813" cy="3157080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/>
              <a:t>Pond soup!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583125-D491-BC13-5C1C-699F32EE3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4" r="-2" b="9038"/>
          <a:stretch>
            <a:fillRect/>
          </a:stretch>
        </p:blipFill>
        <p:spPr>
          <a:xfrm>
            <a:off x="1" y="10"/>
            <a:ext cx="600551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22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75F639-400F-C848-7340-66BD045EE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E4CC90-A378-3E12-09AB-233703DDB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Quite a few newts discovered.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3A60F4-4A13-2C58-3BBF-0A3799089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2" r="-1" b="20784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25637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413342-B4CD-57C4-0CB1-C303C2D17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Displays and activities made it an enjoyable day.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5EB43F-70EB-FEF1-9B68-950F991917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620" y="578738"/>
            <a:ext cx="4252911" cy="5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014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4D676-CA17-DA1F-682A-35ADB82BA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Our famous Southern Marsh Orchid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29E88C-A0F8-8307-3EDB-6FA31E6D82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2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38C86-ACE7-9681-E836-DBF60D0DF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1" y="714621"/>
            <a:ext cx="3445167" cy="39014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Cut and Clear September 2025.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Friends from Bure Valley Conservation and BADCOG help us out.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EBF88B-101B-A88B-B28A-FBDDE3D464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6" r="1" b="26466"/>
          <a:stretch>
            <a:fillRect/>
          </a:stretch>
        </p:blipFill>
        <p:spPr>
          <a:xfrm>
            <a:off x="20" y="-3"/>
            <a:ext cx="7576437" cy="685799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193FD5-6A49-7562-EA76-F15D42E15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5181888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344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181</Words>
  <Application>Microsoft Office PowerPoint</Application>
  <PresentationFormat>Widescreen</PresentationFormat>
  <Paragraphs>22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Aptos</vt:lpstr>
      <vt:lpstr>Aptos Display</vt:lpstr>
      <vt:lpstr>Arial</vt:lpstr>
      <vt:lpstr>Office Theme</vt:lpstr>
      <vt:lpstr>Cremer’s Meadow 2025-6</vt:lpstr>
      <vt:lpstr>It has been another very busy year for the Friends of Cremer’s Meadow.</vt:lpstr>
      <vt:lpstr>PowerPoint Presentation</vt:lpstr>
      <vt:lpstr>Open Day June 2025</vt:lpstr>
      <vt:lpstr>Pond soup!</vt:lpstr>
      <vt:lpstr>Quite a few newts discovered.</vt:lpstr>
      <vt:lpstr>Displays and activities made it an enjoyable day.</vt:lpstr>
      <vt:lpstr>Our famous Southern Marsh Orchid</vt:lpstr>
      <vt:lpstr>Cut and Clear September 2025.  Friends from Bure Valley Conservation and BADCOG help us out.</vt:lpstr>
      <vt:lpstr>Thanks to the Central Co-op for welcome refreshments. </vt:lpstr>
      <vt:lpstr>PowerPoint Presentation</vt:lpstr>
      <vt:lpstr>Too much water!</vt:lpstr>
      <vt:lpstr>Friends to the rescue.</vt:lpstr>
      <vt:lpstr>PowerPoint Presentation</vt:lpstr>
      <vt:lpstr>PowerPoint Presentation</vt:lpstr>
      <vt:lpstr>PowerPoint Presentation</vt:lpstr>
      <vt:lpstr>PowerPoint Presentation</vt:lpstr>
      <vt:lpstr>Always a solution from the Friends.</vt:lpstr>
      <vt:lpstr>The quay required refurbisment</vt:lpstr>
      <vt:lpstr>PowerPoint Presentation</vt:lpstr>
      <vt:lpstr>PowerPoint Presentation</vt:lpstr>
      <vt:lpstr>PowerPoint Presentation</vt:lpstr>
      <vt:lpstr>PowerPoint Presentation</vt:lpstr>
      <vt:lpstr>There is still quite a lot of work required to repair the Information Hut.</vt:lpstr>
      <vt:lpstr>PowerPoint Presentation</vt:lpstr>
      <vt:lpstr>Lots of progress has been made and hopefully it will be finished in time for the Open Day on June 20th</vt:lpstr>
      <vt:lpstr>One fallen tree this year.</vt:lpstr>
      <vt:lpstr>Temporary solution!</vt:lpstr>
      <vt:lpstr>Christmas celebration lunch.</vt:lpstr>
      <vt:lpstr>Cremer’s in the community.</vt:lpstr>
      <vt:lpstr>The sluice continues to work well allowing us to have a controlled pond. </vt:lpstr>
      <vt:lpstr>The new 5 year plan is almost in place. </vt:lpstr>
      <vt:lpstr>Nature and biodiversity remain the key aims of Cremer’s Meadow.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 Buckley</dc:creator>
  <cp:lastModifiedBy>Gill Buckley</cp:lastModifiedBy>
  <cp:revision>1</cp:revision>
  <dcterms:created xsi:type="dcterms:W3CDTF">2026-04-08T10:30:06Z</dcterms:created>
  <dcterms:modified xsi:type="dcterms:W3CDTF">2026-04-10T14:57:02Z</dcterms:modified>
</cp:coreProperties>
</file>