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56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2A14E-DFED-4793-8B58-113694FC7D31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60A84-ACAA-4ACC-B09C-9D98B21C3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925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5BE0C-89A2-DB19-E2D2-5223BFDF1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8C6335-A855-5D51-BA60-783FBA900C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7D98C-20D8-2FA5-87C1-422B31D13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704D5-9543-9741-7312-1F797282F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63381-3BD5-74EF-14F5-D44BC0408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142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CFF96-4558-6FED-983C-A68801EE6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6DF0A-E5F2-6091-94DA-EEC881C748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F96F5-30D9-ECD5-80CB-2CC0167F2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57FAD-13A6-0320-4E8C-D69636864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8D82C-627B-CADC-60BC-AF9AA243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65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F3B978-50BA-07B4-10A5-C185B5AF05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A431AC-1119-D2F5-5C5A-DDEFE24C4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DF9B5-EB47-197A-69B8-9582E02AA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8CD31-EEC7-3AED-6AC8-8FF941BAE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13B24-741A-7B1B-AF3C-BAE78DFE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83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2E11-0451-115A-FC58-A10440A17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83886-A8E4-B752-CC9C-E303FCD78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B6BAB-3B10-0AFD-6994-1A1C9394F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A091D-4D94-EF85-6F3F-A87C263EC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A7CED-F8CB-9228-32A5-49C52E58B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740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85985-6934-0963-5216-580BF1D63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E8E5B-0E63-BB7B-FB4E-3CC87AC8F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A7F9A-AF36-8016-DF5D-7FD4312B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73C08-DBDC-C800-4D15-1743281A4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55AC0-0013-3B66-5270-4FF64211B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55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79089-E1A9-8EED-11DB-92E14E7F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0849-6DBF-14E9-83CA-74E60ABCBD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9AA38-4D3E-8774-5732-391882D21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BBD8AE-759D-D556-1826-A0A2139AB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76F61-7EAD-E3F7-8986-A33C9C97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4E6C2-E3E9-286E-03C2-3B70A7F7C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97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E63B9-4FC0-6177-8D77-18FDD1305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9D505-D2B0-AD70-D71A-B604236A8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B804E-4432-D25F-6758-C4B2D05C8C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1EC49-A99E-7506-F941-86830402B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C259A9-65F9-2E74-471C-75319871F7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F1F15E-1CB4-6333-3569-4C5D8C36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53A18-2CD1-BDB7-B14E-A6C7544B1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4180F6-E84F-7E8A-AAC1-E5C51E17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79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6A4FD-652F-30A2-6CD1-5AC3517BF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03DEDF-B281-59C5-385C-DCE2789CA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6B2FD0-70E0-B5E0-3612-22EA57B0B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FD03A1-619A-E0B0-1B25-9556CA27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98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E1F10C-8964-414F-B25F-06CA9820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806C1B-332B-4DD6-B768-8F42C105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84BAE-ABA3-9F38-FD3B-F3D3B19B3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737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5C868-80C3-E8C8-7E4D-0CF46820A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79867-3A12-3720-E46C-CC004718B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BC9B9-9513-0E36-4AB3-06A7E43CD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B8BBCA-C5E5-C63F-C1CE-1CC7DCC29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5FBF1-E9F3-2DED-C276-6E6388DC0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E88E0-432B-7122-D2FF-965A729E8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26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64648-76FC-5D71-6F05-D24DE49F7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9FA722-8B4A-1520-3268-3B2178DBC0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20334-17C4-6F6D-46D5-54270E995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2DEE8-4CA6-4085-9AFA-A2F131D79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0A378-3458-10BC-88CC-8E81EC5B6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F9EFCF-C32E-8C97-64CE-335FA5A21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407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494760-18E9-7B76-60D9-3444E6C94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871DD-229B-2740-8944-36A9831BE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13E3D-59C6-F87E-90EF-472EB0D692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00E261-3EA1-44A8-9103-3AA6FE4315D8}" type="datetimeFigureOut">
              <a:rPr lang="en-GB" smtClean="0"/>
              <a:t>16/04/2026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79CBB-F3F3-E30A-D04E-F000F23C1D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7B1AE-06E6-F73E-9FE0-1F5C22158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590EB1-6328-4F50-98EB-884ACB0148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93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56E6B0-7873-5628-FCEC-6DA1BD99F69A}"/>
              </a:ext>
            </a:extLst>
          </p:cNvPr>
          <p:cNvSpPr txBox="1"/>
          <p:nvPr/>
        </p:nvSpPr>
        <p:spPr>
          <a:xfrm>
            <a:off x="1658679" y="1403498"/>
            <a:ext cx="748797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BRUNDALL PARISH MEETING</a:t>
            </a:r>
          </a:p>
          <a:p>
            <a:pPr algn="ctr"/>
            <a:r>
              <a:rPr lang="en-GB" sz="2800" dirty="0"/>
              <a:t>20 APRIL 2026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/>
              <a:t>BRUNDALL ALLOTMENT ASSOCIATION.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/>
              <a:t>LAWSON  BUNN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9441D3-8D58-C22A-72C3-1866ADD9D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758" y="4286901"/>
            <a:ext cx="2169042" cy="202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1675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10471C-4BD7-E6A9-DF8A-4F1A31066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/>
              <a:t>BRUNDALL ALLOTMENT ASSOCIATION.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EB1A05C-1109-3D90-44F3-7777D96CF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2025/2026 – A Year of Change for the BAA.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New Chair and some new Committee Members.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Facilities on offer.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How are we run?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52F6CF-E557-A35D-DAB8-05FA1A357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758" y="4286901"/>
            <a:ext cx="2169042" cy="202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863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E8830-F1F2-D1E0-31AD-1AFC6FC8B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F813E5-249F-69E9-A3C7-9FF3D5652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/>
              <a:t>BRUNDALL ALLOTMENT ASSOCIATION.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FE8C4D-CEED-8A8D-A282-7CFE0FE0A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Aims and Delivery – 1.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Working in partnership with </a:t>
            </a:r>
            <a:r>
              <a:rPr lang="en-GB" dirty="0" err="1"/>
              <a:t>Brundall</a:t>
            </a:r>
            <a:r>
              <a:rPr lang="en-GB" dirty="0"/>
              <a:t> Parish Council.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Having a sharper focus on Plot Fee management.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F44290-4E4E-D967-39BA-E1163B96BD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330" y="4286901"/>
            <a:ext cx="2169042" cy="202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9163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88E37-D1F0-D951-66A8-E69FB01D8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3BAD67-F360-BA24-472D-72B79B33B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/>
              <a:t>BRUNDALL ALLOTMENT ASSOCIATION.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421229-1B07-FE11-A652-79B21EA8B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Aims and Delivery – 2.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Introduction of a more structured approach to Plot Letting and Plot Inspections.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Improving engagement with Plot Holders.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Compliance.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8F5075-55E5-BF55-B2E1-C44D78EE0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534" y="4286901"/>
            <a:ext cx="2169042" cy="202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405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FBB35-8D3C-D883-AF12-37865FFC0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6C7971-6944-930C-892D-6CE889FA4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/>
              <a:t>BRUNDALL ALLOTMENT ASSOCIATION.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F789C3-FEBE-92B9-D03F-710A84F81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Aims and Delivery – 3.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Keeping Costs low whilst balancing the need to provide great facilities.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Work Crew activities.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D3C74A-C420-D4D3-FF5D-3D579C60F5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371" y="4286901"/>
            <a:ext cx="2169042" cy="202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5301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FF87D-7D6F-8959-9EAA-ADAB48B10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852BDF-16F2-734B-D07B-B2B867665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/>
              <a:t>BRUNDALL ALLOTMENT ASSOCIATION.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695951-7154-D0EB-B934-F26790FD1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Aims and Delivery – 4.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Creating a thriving environment.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No unlet plots – reduced waiting list.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DE5A3F-B2E0-A34E-B330-8118B6C933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474" y="4151964"/>
            <a:ext cx="2169042" cy="202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597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41FB3-0E26-C4C5-264A-B09701E24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C0FF94-DD97-8985-31B6-816A97A03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/>
              <a:t>BRUNDALL ALLOTMENT ASSOCIATION.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553EDB-A8E0-68D8-2A27-8C99D0F95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Aims and Delivery – 5.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Fit for Purpose Committee.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69E452-4E22-93C9-A84C-C4527D0546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516" y="4151964"/>
            <a:ext cx="2169042" cy="202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7614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F4B86-8695-834A-AD91-BE80DDD37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0434FC-B4FC-F13E-FA4C-41BF726EC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/>
              <a:t>BRUNDALL ALLOTMENT ASSOCIATION.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177109-61EA-C9E3-06D2-61C1B3371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Benefits of having an Allotment.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Community Effect.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What it means to Allotmenteers.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0DCE28-42EB-0DC2-1114-1FDF583575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516" y="4151964"/>
            <a:ext cx="2169042" cy="202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3801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ED776-AE8F-1B91-A0B5-4EFD9EBD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D807FC-50F7-31C7-CF0E-F89045BE5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/>
              <a:t>BRUNDALL ALLOTMENT ASSOCIATION.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DB26A0-CD12-1AA5-7471-A938EF56D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Thank you.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Are there any questions?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28A71A-542E-A3A4-B607-9FE77A1749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516" y="4151964"/>
            <a:ext cx="2169042" cy="202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501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196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BRUNDALL ALLOTMENT ASSOCIATION.</vt:lpstr>
      <vt:lpstr>BRUNDALL ALLOTMENT ASSOCIATION.</vt:lpstr>
      <vt:lpstr>BRUNDALL ALLOTMENT ASSOCIATION.</vt:lpstr>
      <vt:lpstr>BRUNDALL ALLOTMENT ASSOCIATION.</vt:lpstr>
      <vt:lpstr>BRUNDALL ALLOTMENT ASSOCIATION.</vt:lpstr>
      <vt:lpstr>BRUNDALL ALLOTMENT ASSOCIATION.</vt:lpstr>
      <vt:lpstr>BRUNDALL ALLOTMENT ASSOCIATION.</vt:lpstr>
      <vt:lpstr>BRUNDALL ALLOTMENT ASSOCIATION.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Lawson Bunn</dc:creator>
  <cp:lastModifiedBy>Claudia Dickson</cp:lastModifiedBy>
  <cp:revision>6</cp:revision>
  <cp:lastPrinted>2026-04-15T14:18:50Z</cp:lastPrinted>
  <dcterms:created xsi:type="dcterms:W3CDTF">2026-04-10T12:12:16Z</dcterms:created>
  <dcterms:modified xsi:type="dcterms:W3CDTF">2026-04-16T09:22:52Z</dcterms:modified>
</cp:coreProperties>
</file>